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70" r:id="rId4"/>
    <p:sldId id="271" r:id="rId5"/>
    <p:sldId id="272" r:id="rId6"/>
    <p:sldId id="264" r:id="rId7"/>
    <p:sldId id="268" r:id="rId8"/>
    <p:sldId id="267" r:id="rId9"/>
    <p:sldId id="273" r:id="rId10"/>
    <p:sldId id="274" r:id="rId11"/>
    <p:sldId id="260" r:id="rId12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7497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#3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#4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FD8B6E4-1163-436A-924E-A1DF709ADCB5}" type="doc">
      <dgm:prSet loTypeId="urn:microsoft.com/office/officeart/2008/layout/VerticalCurvedList" loCatId="list" qsTypeId="urn:microsoft.com/office/officeart/2005/8/quickstyle/3d3" qsCatId="3D" csTypeId="urn:microsoft.com/office/officeart/2005/8/colors/accent1_2#1" csCatId="accent1" phldr="1"/>
      <dgm:spPr/>
      <dgm:t>
        <a:bodyPr/>
        <a:lstStyle/>
        <a:p>
          <a:endParaRPr lang="es-UY"/>
        </a:p>
      </dgm:t>
    </dgm:pt>
    <dgm:pt modelId="{E9BCEC06-F5B5-4C22-B906-CFE7A28D3CB3}">
      <dgm:prSet phldrT="[Texto]" custT="1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s-UY" sz="4000" dirty="0"/>
            <a:t>Banco Santander de Uruguay- AQFU </a:t>
          </a:r>
        </a:p>
      </dgm:t>
    </dgm:pt>
    <dgm:pt modelId="{E8EF64D9-4BF9-410E-BAC4-23533A2C9324}" type="parTrans" cxnId="{A8B231C5-A27D-45F5-A08B-B8C1EC4F1BB5}">
      <dgm:prSet/>
      <dgm:spPr/>
      <dgm:t>
        <a:bodyPr/>
        <a:lstStyle/>
        <a:p>
          <a:endParaRPr lang="es-UY"/>
        </a:p>
      </dgm:t>
    </dgm:pt>
    <dgm:pt modelId="{4C298221-603B-4C3A-919E-24FF44ADF9E9}" type="sibTrans" cxnId="{A8B231C5-A27D-45F5-A08B-B8C1EC4F1BB5}">
      <dgm:prSet/>
      <dgm:spPr/>
      <dgm:t>
        <a:bodyPr/>
        <a:lstStyle/>
        <a:p>
          <a:endParaRPr lang="es-UY"/>
        </a:p>
      </dgm:t>
    </dgm:pt>
    <dgm:pt modelId="{AC065B26-5DE2-4991-ADE5-39B54A1DBE79}">
      <dgm:prSet phldrT="[Texto]" custT="1">
        <dgm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UY" sz="4000" dirty="0"/>
            <a:t>Banco Nacional de Costa Rica- COLFAR</a:t>
          </a:r>
        </a:p>
      </dgm:t>
    </dgm:pt>
    <dgm:pt modelId="{3330A3B3-8130-4B36-A62A-66E69C515846}" type="parTrans" cxnId="{C8E10140-99B9-48E3-888B-9923427274E5}">
      <dgm:prSet/>
      <dgm:spPr/>
      <dgm:t>
        <a:bodyPr/>
        <a:lstStyle/>
        <a:p>
          <a:endParaRPr lang="es-UY"/>
        </a:p>
      </dgm:t>
    </dgm:pt>
    <dgm:pt modelId="{AD3460A2-89D5-4EE7-9411-9323FEE2B056}" type="sibTrans" cxnId="{C8E10140-99B9-48E3-888B-9923427274E5}">
      <dgm:prSet/>
      <dgm:spPr/>
      <dgm:t>
        <a:bodyPr/>
        <a:lstStyle/>
        <a:p>
          <a:endParaRPr lang="es-UY"/>
        </a:p>
      </dgm:t>
    </dgm:pt>
    <dgm:pt modelId="{A797826B-415E-4970-8D54-074C4D6B4D12}">
      <dgm:prSet phldrT="[Texto]" custT="1"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UY" sz="4000" dirty="0"/>
            <a:t>Fondos provisionados:</a:t>
          </a:r>
          <a:r>
            <a:rPr lang="es-UY" sz="2900" dirty="0">
              <a:latin typeface="Calibri" panose="020F0502020204030204" pitchFamily="34" charset="0"/>
              <a:cs typeface="Calibri" panose="020F0502020204030204" pitchFamily="34" charset="0"/>
            </a:rPr>
            <a:t> Pichincha- Ecuador</a:t>
          </a:r>
        </a:p>
      </dgm:t>
    </dgm:pt>
    <dgm:pt modelId="{0EA391E0-68F8-434C-BB59-52B298AD9BE8}" type="parTrans" cxnId="{D6A4AD09-BB8A-4FA3-A767-C500E16365B2}">
      <dgm:prSet/>
      <dgm:spPr/>
      <dgm:t>
        <a:bodyPr/>
        <a:lstStyle/>
        <a:p>
          <a:endParaRPr lang="es-UY"/>
        </a:p>
      </dgm:t>
    </dgm:pt>
    <dgm:pt modelId="{701C98DE-34C8-4F74-AABB-3EEDC094955F}" type="sibTrans" cxnId="{D6A4AD09-BB8A-4FA3-A767-C500E16365B2}">
      <dgm:prSet/>
      <dgm:spPr/>
      <dgm:t>
        <a:bodyPr/>
        <a:lstStyle/>
        <a:p>
          <a:endParaRPr lang="es-UY"/>
        </a:p>
      </dgm:t>
    </dgm:pt>
    <dgm:pt modelId="{5BE5D7A1-9EE0-41F0-9F6D-120E23BA9B5A}" type="pres">
      <dgm:prSet presAssocID="{9FD8B6E4-1163-436A-924E-A1DF709ADCB5}" presName="Name0" presStyleCnt="0">
        <dgm:presLayoutVars>
          <dgm:chMax val="7"/>
          <dgm:chPref val="7"/>
          <dgm:dir/>
        </dgm:presLayoutVars>
      </dgm:prSet>
      <dgm:spPr/>
    </dgm:pt>
    <dgm:pt modelId="{F6C38AB7-4D30-4DD1-8F44-49A30C5500FC}" type="pres">
      <dgm:prSet presAssocID="{9FD8B6E4-1163-436A-924E-A1DF709ADCB5}" presName="Name1" presStyleCnt="0"/>
      <dgm:spPr/>
    </dgm:pt>
    <dgm:pt modelId="{48D519FB-3575-4864-AD02-D5BF3FC78F3B}" type="pres">
      <dgm:prSet presAssocID="{9FD8B6E4-1163-436A-924E-A1DF709ADCB5}" presName="cycle" presStyleCnt="0"/>
      <dgm:spPr/>
    </dgm:pt>
    <dgm:pt modelId="{60B96311-963C-4E23-81B6-FBD1F804BD61}" type="pres">
      <dgm:prSet presAssocID="{9FD8B6E4-1163-436A-924E-A1DF709ADCB5}" presName="srcNode" presStyleLbl="node1" presStyleIdx="0" presStyleCnt="3"/>
      <dgm:spPr/>
    </dgm:pt>
    <dgm:pt modelId="{B6AFDC7E-359A-4FC7-8DB2-FA236B68A584}" type="pres">
      <dgm:prSet presAssocID="{9FD8B6E4-1163-436A-924E-A1DF709ADCB5}" presName="conn" presStyleLbl="parChTrans1D2" presStyleIdx="0" presStyleCnt="1"/>
      <dgm:spPr/>
    </dgm:pt>
    <dgm:pt modelId="{CAB6B18C-334F-4FD2-85E3-53908F6EE0C6}" type="pres">
      <dgm:prSet presAssocID="{9FD8B6E4-1163-436A-924E-A1DF709ADCB5}" presName="extraNode" presStyleLbl="node1" presStyleIdx="0" presStyleCnt="3"/>
      <dgm:spPr/>
    </dgm:pt>
    <dgm:pt modelId="{6C62CE6D-8912-42E6-8B16-027F711BB074}" type="pres">
      <dgm:prSet presAssocID="{9FD8B6E4-1163-436A-924E-A1DF709ADCB5}" presName="dstNode" presStyleLbl="node1" presStyleIdx="0" presStyleCnt="3"/>
      <dgm:spPr/>
    </dgm:pt>
    <dgm:pt modelId="{02B69B11-5702-4FE0-97B7-B4AEA417EF68}" type="pres">
      <dgm:prSet presAssocID="{E9BCEC06-F5B5-4C22-B906-CFE7A28D3CB3}" presName="text_1" presStyleLbl="node1" presStyleIdx="0" presStyleCnt="3">
        <dgm:presLayoutVars>
          <dgm:bulletEnabled val="1"/>
        </dgm:presLayoutVars>
      </dgm:prSet>
      <dgm:spPr/>
    </dgm:pt>
    <dgm:pt modelId="{CB40CBB2-6EFA-4C46-A086-5F3A78B4DD61}" type="pres">
      <dgm:prSet presAssocID="{E9BCEC06-F5B5-4C22-B906-CFE7A28D3CB3}" presName="accent_1" presStyleCnt="0"/>
      <dgm:spPr/>
    </dgm:pt>
    <dgm:pt modelId="{3DDAD28E-ED5B-463B-B1C8-192D53DD7906}" type="pres">
      <dgm:prSet presAssocID="{E9BCEC06-F5B5-4C22-B906-CFE7A28D3CB3}" presName="accentRepeatNode" presStyleLbl="solidFgAcc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8975E0D1-B2E4-43A5-8EF3-5E164E8E601C}" type="pres">
      <dgm:prSet presAssocID="{AC065B26-5DE2-4991-ADE5-39B54A1DBE79}" presName="text_2" presStyleLbl="node1" presStyleIdx="1" presStyleCnt="3">
        <dgm:presLayoutVars>
          <dgm:bulletEnabled val="1"/>
        </dgm:presLayoutVars>
      </dgm:prSet>
      <dgm:spPr/>
    </dgm:pt>
    <dgm:pt modelId="{F7717924-A80B-48C0-B73F-08D2886885AE}" type="pres">
      <dgm:prSet presAssocID="{AC065B26-5DE2-4991-ADE5-39B54A1DBE79}" presName="accent_2" presStyleCnt="0"/>
      <dgm:spPr/>
    </dgm:pt>
    <dgm:pt modelId="{0F9BFBA2-1B3B-4FF7-9DC8-669E101BAB5A}" type="pres">
      <dgm:prSet presAssocID="{AC065B26-5DE2-4991-ADE5-39B54A1DBE79}" presName="accentRepeatNode" presStyleLbl="solidFgAcc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838434DF-A902-4A48-ABE6-24DF300AC303}" type="pres">
      <dgm:prSet presAssocID="{A797826B-415E-4970-8D54-074C4D6B4D12}" presName="text_3" presStyleLbl="node1" presStyleIdx="2" presStyleCnt="3">
        <dgm:presLayoutVars>
          <dgm:bulletEnabled val="1"/>
        </dgm:presLayoutVars>
      </dgm:prSet>
      <dgm:spPr/>
    </dgm:pt>
    <dgm:pt modelId="{902578BE-08D8-4A29-87AD-11627A00A364}" type="pres">
      <dgm:prSet presAssocID="{A797826B-415E-4970-8D54-074C4D6B4D12}" presName="accent_3" presStyleCnt="0"/>
      <dgm:spPr/>
    </dgm:pt>
    <dgm:pt modelId="{E919E310-3401-4992-9DB8-48B937A592B2}" type="pres">
      <dgm:prSet presAssocID="{A797826B-415E-4970-8D54-074C4D6B4D12}" presName="accentRepeatNode" presStyleLbl="solidFgAcc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D6A4AD09-BB8A-4FA3-A767-C500E16365B2}" srcId="{9FD8B6E4-1163-436A-924E-A1DF709ADCB5}" destId="{A797826B-415E-4970-8D54-074C4D6B4D12}" srcOrd="2" destOrd="0" parTransId="{0EA391E0-68F8-434C-BB59-52B298AD9BE8}" sibTransId="{701C98DE-34C8-4F74-AABB-3EEDC094955F}"/>
    <dgm:cxn modelId="{564EC212-6F16-4234-AE2E-E57992594030}" type="presOf" srcId="{E9BCEC06-F5B5-4C22-B906-CFE7A28D3CB3}" destId="{02B69B11-5702-4FE0-97B7-B4AEA417EF68}" srcOrd="0" destOrd="0" presId="urn:microsoft.com/office/officeart/2008/layout/VerticalCurvedList"/>
    <dgm:cxn modelId="{73AD2234-19A9-47AF-ACF1-DA4A3A4167B7}" type="presOf" srcId="{A797826B-415E-4970-8D54-074C4D6B4D12}" destId="{838434DF-A902-4A48-ABE6-24DF300AC303}" srcOrd="0" destOrd="0" presId="urn:microsoft.com/office/officeart/2008/layout/VerticalCurvedList"/>
    <dgm:cxn modelId="{C8E10140-99B9-48E3-888B-9923427274E5}" srcId="{9FD8B6E4-1163-436A-924E-A1DF709ADCB5}" destId="{AC065B26-5DE2-4991-ADE5-39B54A1DBE79}" srcOrd="1" destOrd="0" parTransId="{3330A3B3-8130-4B36-A62A-66E69C515846}" sibTransId="{AD3460A2-89D5-4EE7-9411-9323FEE2B056}"/>
    <dgm:cxn modelId="{EDE4A071-5C8B-45F3-8037-5C0E6A50CE26}" type="presOf" srcId="{9FD8B6E4-1163-436A-924E-A1DF709ADCB5}" destId="{5BE5D7A1-9EE0-41F0-9F6D-120E23BA9B5A}" srcOrd="0" destOrd="0" presId="urn:microsoft.com/office/officeart/2008/layout/VerticalCurvedList"/>
    <dgm:cxn modelId="{91053DBC-41AC-4A2C-A0EF-FEB73BB357A2}" type="presOf" srcId="{AC065B26-5DE2-4991-ADE5-39B54A1DBE79}" destId="{8975E0D1-B2E4-43A5-8EF3-5E164E8E601C}" srcOrd="0" destOrd="0" presId="urn:microsoft.com/office/officeart/2008/layout/VerticalCurvedList"/>
    <dgm:cxn modelId="{EBA546BF-D9AD-4C9C-A9DC-C03F8D9E56FD}" type="presOf" srcId="{4C298221-603B-4C3A-919E-24FF44ADF9E9}" destId="{B6AFDC7E-359A-4FC7-8DB2-FA236B68A584}" srcOrd="0" destOrd="0" presId="urn:microsoft.com/office/officeart/2008/layout/VerticalCurvedList"/>
    <dgm:cxn modelId="{A8B231C5-A27D-45F5-A08B-B8C1EC4F1BB5}" srcId="{9FD8B6E4-1163-436A-924E-A1DF709ADCB5}" destId="{E9BCEC06-F5B5-4C22-B906-CFE7A28D3CB3}" srcOrd="0" destOrd="0" parTransId="{E8EF64D9-4BF9-410E-BAC4-23533A2C9324}" sibTransId="{4C298221-603B-4C3A-919E-24FF44ADF9E9}"/>
    <dgm:cxn modelId="{168B3842-0BFA-451F-8568-31D250DDA906}" type="presParOf" srcId="{5BE5D7A1-9EE0-41F0-9F6D-120E23BA9B5A}" destId="{F6C38AB7-4D30-4DD1-8F44-49A30C5500FC}" srcOrd="0" destOrd="0" presId="urn:microsoft.com/office/officeart/2008/layout/VerticalCurvedList"/>
    <dgm:cxn modelId="{4C16D4EF-E3AA-44A9-A356-807490CCB80A}" type="presParOf" srcId="{F6C38AB7-4D30-4DD1-8F44-49A30C5500FC}" destId="{48D519FB-3575-4864-AD02-D5BF3FC78F3B}" srcOrd="0" destOrd="0" presId="urn:microsoft.com/office/officeart/2008/layout/VerticalCurvedList"/>
    <dgm:cxn modelId="{9DF15F93-067B-4FDC-AF46-BAEABFCB0796}" type="presParOf" srcId="{48D519FB-3575-4864-AD02-D5BF3FC78F3B}" destId="{60B96311-963C-4E23-81B6-FBD1F804BD61}" srcOrd="0" destOrd="0" presId="urn:microsoft.com/office/officeart/2008/layout/VerticalCurvedList"/>
    <dgm:cxn modelId="{0C000475-96D0-48A6-A75D-038758957794}" type="presParOf" srcId="{48D519FB-3575-4864-AD02-D5BF3FC78F3B}" destId="{B6AFDC7E-359A-4FC7-8DB2-FA236B68A584}" srcOrd="1" destOrd="0" presId="urn:microsoft.com/office/officeart/2008/layout/VerticalCurvedList"/>
    <dgm:cxn modelId="{B619D7B1-C6F1-485E-BC05-8D18629B98DE}" type="presParOf" srcId="{48D519FB-3575-4864-AD02-D5BF3FC78F3B}" destId="{CAB6B18C-334F-4FD2-85E3-53908F6EE0C6}" srcOrd="2" destOrd="0" presId="urn:microsoft.com/office/officeart/2008/layout/VerticalCurvedList"/>
    <dgm:cxn modelId="{471F2552-5B78-4DDC-9D49-298924EADBD5}" type="presParOf" srcId="{48D519FB-3575-4864-AD02-D5BF3FC78F3B}" destId="{6C62CE6D-8912-42E6-8B16-027F711BB074}" srcOrd="3" destOrd="0" presId="urn:microsoft.com/office/officeart/2008/layout/VerticalCurvedList"/>
    <dgm:cxn modelId="{0CD092C5-8AB8-438C-9844-0A5D4075C1C5}" type="presParOf" srcId="{F6C38AB7-4D30-4DD1-8F44-49A30C5500FC}" destId="{02B69B11-5702-4FE0-97B7-B4AEA417EF68}" srcOrd="1" destOrd="0" presId="urn:microsoft.com/office/officeart/2008/layout/VerticalCurvedList"/>
    <dgm:cxn modelId="{87A3E1D1-C99F-404E-8958-C52BA423AF5A}" type="presParOf" srcId="{F6C38AB7-4D30-4DD1-8F44-49A30C5500FC}" destId="{CB40CBB2-6EFA-4C46-A086-5F3A78B4DD61}" srcOrd="2" destOrd="0" presId="urn:microsoft.com/office/officeart/2008/layout/VerticalCurvedList"/>
    <dgm:cxn modelId="{DAE50956-855B-49FA-BF00-350E1EDB8A07}" type="presParOf" srcId="{CB40CBB2-6EFA-4C46-A086-5F3A78B4DD61}" destId="{3DDAD28E-ED5B-463B-B1C8-192D53DD7906}" srcOrd="0" destOrd="0" presId="urn:microsoft.com/office/officeart/2008/layout/VerticalCurvedList"/>
    <dgm:cxn modelId="{1940A94F-3E35-4024-8613-6BCE25720A8B}" type="presParOf" srcId="{F6C38AB7-4D30-4DD1-8F44-49A30C5500FC}" destId="{8975E0D1-B2E4-43A5-8EF3-5E164E8E601C}" srcOrd="3" destOrd="0" presId="urn:microsoft.com/office/officeart/2008/layout/VerticalCurvedList"/>
    <dgm:cxn modelId="{F3BDD26F-2AEF-4336-92D1-3225F21AA618}" type="presParOf" srcId="{F6C38AB7-4D30-4DD1-8F44-49A30C5500FC}" destId="{F7717924-A80B-48C0-B73F-08D2886885AE}" srcOrd="4" destOrd="0" presId="urn:microsoft.com/office/officeart/2008/layout/VerticalCurvedList"/>
    <dgm:cxn modelId="{0EADB556-2C40-4A05-A049-5382D641EB3E}" type="presParOf" srcId="{F7717924-A80B-48C0-B73F-08D2886885AE}" destId="{0F9BFBA2-1B3B-4FF7-9DC8-669E101BAB5A}" srcOrd="0" destOrd="0" presId="urn:microsoft.com/office/officeart/2008/layout/VerticalCurvedList"/>
    <dgm:cxn modelId="{EA8707D7-429A-4DE3-BE59-61F4FD52AC40}" type="presParOf" srcId="{F6C38AB7-4D30-4DD1-8F44-49A30C5500FC}" destId="{838434DF-A902-4A48-ABE6-24DF300AC303}" srcOrd="5" destOrd="0" presId="urn:microsoft.com/office/officeart/2008/layout/VerticalCurvedList"/>
    <dgm:cxn modelId="{F068C0AA-DEB2-46DB-9530-676AACD38385}" type="presParOf" srcId="{F6C38AB7-4D30-4DD1-8F44-49A30C5500FC}" destId="{902578BE-08D8-4A29-87AD-11627A00A364}" srcOrd="6" destOrd="0" presId="urn:microsoft.com/office/officeart/2008/layout/VerticalCurvedList"/>
    <dgm:cxn modelId="{12824229-C2CA-4D89-83B7-DAC03A02B653}" type="presParOf" srcId="{902578BE-08D8-4A29-87AD-11627A00A364}" destId="{E919E310-3401-4992-9DB8-48B937A592B2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0481887-7E51-4C38-AD13-63AEF0378FB6}" type="doc">
      <dgm:prSet loTypeId="urn:microsoft.com/office/officeart/2005/8/layout/pList2" loCatId="list" qsTypeId="urn:microsoft.com/office/officeart/2005/8/quickstyle/3d3" qsCatId="3D" csTypeId="urn:microsoft.com/office/officeart/2005/8/colors/accent1_2#2" csCatId="accent1" phldr="1"/>
      <dgm:spPr/>
    </dgm:pt>
    <dgm:pt modelId="{D199E4E8-1816-4AE3-BA1F-CCD1C073E086}">
      <dgm:prSet phldrT="[Texto]" custT="1"/>
      <dgm:spPr/>
      <dgm:t>
        <a:bodyPr/>
        <a:lstStyle/>
        <a:p>
          <a:r>
            <a:rPr lang="es-UY" sz="2800" b="1" dirty="0"/>
            <a:t>Cuotas de participación de las Organizaciones miembros</a:t>
          </a:r>
        </a:p>
      </dgm:t>
    </dgm:pt>
    <dgm:pt modelId="{EA0C6FD1-18F0-4D26-8D70-BF56D470DE2A}" type="parTrans" cxnId="{48FD303F-E718-4879-9511-E23669CE07D5}">
      <dgm:prSet/>
      <dgm:spPr/>
      <dgm:t>
        <a:bodyPr/>
        <a:lstStyle/>
        <a:p>
          <a:endParaRPr lang="es-UY"/>
        </a:p>
      </dgm:t>
    </dgm:pt>
    <dgm:pt modelId="{960A0898-5358-4BF7-A877-69230054C585}" type="sibTrans" cxnId="{48FD303F-E718-4879-9511-E23669CE07D5}">
      <dgm:prSet/>
      <dgm:spPr/>
      <dgm:t>
        <a:bodyPr/>
        <a:lstStyle/>
        <a:p>
          <a:endParaRPr lang="es-UY"/>
        </a:p>
      </dgm:t>
    </dgm:pt>
    <dgm:pt modelId="{1CD66CCF-F712-4AB7-BCE8-017A7E18DA6B}">
      <dgm:prSet phldrT="[Texto]" custT="1"/>
      <dgm:spPr/>
      <dgm:t>
        <a:bodyPr/>
        <a:lstStyle/>
        <a:p>
          <a:r>
            <a:rPr lang="es-UY" sz="2800" b="1" dirty="0"/>
            <a:t>Apoyo de FIP para funcionamiento de Secretaría Técnica </a:t>
          </a:r>
        </a:p>
        <a:p>
          <a:r>
            <a:rPr lang="es-UY" sz="2400" b="1" dirty="0"/>
            <a:t>(2.500 euros)</a:t>
          </a:r>
        </a:p>
      </dgm:t>
    </dgm:pt>
    <dgm:pt modelId="{C7A6DB8E-2BF4-4CDB-939E-CFC91EBA0B54}" type="parTrans" cxnId="{527B47FE-9FFF-47EB-B4F1-30F049266DE9}">
      <dgm:prSet/>
      <dgm:spPr/>
      <dgm:t>
        <a:bodyPr/>
        <a:lstStyle/>
        <a:p>
          <a:endParaRPr lang="es-UY"/>
        </a:p>
      </dgm:t>
    </dgm:pt>
    <dgm:pt modelId="{7685A61F-3217-4617-A2A1-8E718DC7159D}" type="sibTrans" cxnId="{527B47FE-9FFF-47EB-B4F1-30F049266DE9}">
      <dgm:prSet/>
      <dgm:spPr/>
      <dgm:t>
        <a:bodyPr/>
        <a:lstStyle/>
        <a:p>
          <a:endParaRPr lang="es-UY"/>
        </a:p>
      </dgm:t>
    </dgm:pt>
    <dgm:pt modelId="{E9A72A44-AFD5-46E0-95B1-74D57FB145A0}">
      <dgm:prSet custT="1"/>
      <dgm:spPr/>
      <dgm:t>
        <a:bodyPr/>
        <a:lstStyle/>
        <a:p>
          <a:endParaRPr lang="es-MX" sz="1200" b="1" dirty="0"/>
        </a:p>
        <a:p>
          <a:r>
            <a:rPr lang="es-MX" sz="2800" b="1" dirty="0"/>
            <a:t>Patrocinios de empresas farmacéuticas/</a:t>
          </a:r>
        </a:p>
        <a:p>
          <a:r>
            <a:rPr lang="es-MX" sz="2800" b="1" dirty="0"/>
            <a:t>organizaciones</a:t>
          </a:r>
          <a:endParaRPr lang="es-MX" sz="2800" dirty="0"/>
        </a:p>
      </dgm:t>
    </dgm:pt>
    <dgm:pt modelId="{37A873DB-AFD2-417E-9163-38835C093EF7}" type="parTrans" cxnId="{C9E1776A-6E8E-4F12-9CD6-D3F8D8B29326}">
      <dgm:prSet/>
      <dgm:spPr/>
      <dgm:t>
        <a:bodyPr/>
        <a:lstStyle/>
        <a:p>
          <a:endParaRPr lang="es-UY"/>
        </a:p>
      </dgm:t>
    </dgm:pt>
    <dgm:pt modelId="{2F16AA10-F708-4D95-BAF6-40C0C92BDD4A}" type="sibTrans" cxnId="{C9E1776A-6E8E-4F12-9CD6-D3F8D8B29326}">
      <dgm:prSet/>
      <dgm:spPr/>
      <dgm:t>
        <a:bodyPr/>
        <a:lstStyle/>
        <a:p>
          <a:endParaRPr lang="es-UY"/>
        </a:p>
      </dgm:t>
    </dgm:pt>
    <dgm:pt modelId="{3EBE1772-3BE8-4E2F-9918-AC2DB45EDE75}" type="pres">
      <dgm:prSet presAssocID="{B0481887-7E51-4C38-AD13-63AEF0378FB6}" presName="Name0" presStyleCnt="0">
        <dgm:presLayoutVars>
          <dgm:dir/>
          <dgm:resizeHandles val="exact"/>
        </dgm:presLayoutVars>
      </dgm:prSet>
      <dgm:spPr/>
    </dgm:pt>
    <dgm:pt modelId="{67FA868B-BD36-4A9A-8001-C7EB038E83DA}" type="pres">
      <dgm:prSet presAssocID="{B0481887-7E51-4C38-AD13-63AEF0378FB6}" presName="bkgdShp" presStyleLbl="alignAccFollowNode1" presStyleIdx="0" presStyleCnt="1" custScaleY="71802"/>
      <dgm:spPr/>
    </dgm:pt>
    <dgm:pt modelId="{1B85DA4E-AE92-44B6-AAB9-A34C44E5DA00}" type="pres">
      <dgm:prSet presAssocID="{B0481887-7E51-4C38-AD13-63AEF0378FB6}" presName="linComp" presStyleCnt="0"/>
      <dgm:spPr/>
    </dgm:pt>
    <dgm:pt modelId="{E529209A-53EE-47D9-948D-4431EC7E87D1}" type="pres">
      <dgm:prSet presAssocID="{D199E4E8-1816-4AE3-BA1F-CCD1C073E086}" presName="compNode" presStyleCnt="0"/>
      <dgm:spPr/>
    </dgm:pt>
    <dgm:pt modelId="{711754BC-9F1C-44F9-81A6-3262417473D9}" type="pres">
      <dgm:prSet presAssocID="{D199E4E8-1816-4AE3-BA1F-CCD1C073E086}" presName="node" presStyleLbl="node1" presStyleIdx="0" presStyleCnt="3" custLinFactNeighborX="-2928" custLinFactNeighborY="-6111">
        <dgm:presLayoutVars>
          <dgm:bulletEnabled val="1"/>
        </dgm:presLayoutVars>
      </dgm:prSet>
      <dgm:spPr/>
    </dgm:pt>
    <dgm:pt modelId="{5A662EED-B021-4C73-9D6F-DDB327E8EFC0}" type="pres">
      <dgm:prSet presAssocID="{D199E4E8-1816-4AE3-BA1F-CCD1C073E086}" presName="invisiNode" presStyleLbl="node1" presStyleIdx="0" presStyleCnt="3"/>
      <dgm:spPr/>
    </dgm:pt>
    <dgm:pt modelId="{9CE0387F-AD31-4DC4-80BB-E2875101AE63}" type="pres">
      <dgm:prSet presAssocID="{D199E4E8-1816-4AE3-BA1F-CCD1C073E086}" presName="imagNode" presStyleLbl="fgImgPlace1" presStyleIdx="0" presStyleCnt="3" custScaleX="6462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201EE76B-1278-423B-91B1-94D85E0FA852}" type="pres">
      <dgm:prSet presAssocID="{960A0898-5358-4BF7-A877-69230054C585}" presName="sibTrans" presStyleLbl="sibTrans2D1" presStyleIdx="0" presStyleCnt="0"/>
      <dgm:spPr/>
    </dgm:pt>
    <dgm:pt modelId="{EEC70ABA-4108-41B1-86CF-2028A9B68948}" type="pres">
      <dgm:prSet presAssocID="{1CD66CCF-F712-4AB7-BCE8-017A7E18DA6B}" presName="compNode" presStyleCnt="0"/>
      <dgm:spPr/>
    </dgm:pt>
    <dgm:pt modelId="{80BB8EED-F5CC-4BF2-A6C3-8D3AFCFECD79}" type="pres">
      <dgm:prSet presAssocID="{1CD66CCF-F712-4AB7-BCE8-017A7E18DA6B}" presName="node" presStyleLbl="node1" presStyleIdx="1" presStyleCnt="3" custScaleX="97812" custLinFactNeighborX="-2131" custLinFactNeighborY="-8149">
        <dgm:presLayoutVars>
          <dgm:bulletEnabled val="1"/>
        </dgm:presLayoutVars>
      </dgm:prSet>
      <dgm:spPr/>
    </dgm:pt>
    <dgm:pt modelId="{C7B0B62C-468E-4214-A61E-3750A6B96E81}" type="pres">
      <dgm:prSet presAssocID="{1CD66CCF-F712-4AB7-BCE8-017A7E18DA6B}" presName="invisiNode" presStyleLbl="node1" presStyleIdx="1" presStyleCnt="3"/>
      <dgm:spPr/>
    </dgm:pt>
    <dgm:pt modelId="{EF49C8BC-19C5-4D10-A0F1-5C57C8AAFCE3}" type="pres">
      <dgm:prSet presAssocID="{1CD66CCF-F712-4AB7-BCE8-017A7E18DA6B}" presName="imagNode" presStyleLbl="fgImgPlace1" presStyleIdx="1" presStyleCnt="3" custScaleX="74770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EEF2B6F9-6AAB-4A55-A0FC-F6799C5AC20F}" type="pres">
      <dgm:prSet presAssocID="{7685A61F-3217-4617-A2A1-8E718DC7159D}" presName="sibTrans" presStyleLbl="sibTrans2D1" presStyleIdx="0" presStyleCnt="0"/>
      <dgm:spPr/>
    </dgm:pt>
    <dgm:pt modelId="{D47D35A2-CDF5-43AD-8317-7439DA7122F9}" type="pres">
      <dgm:prSet presAssocID="{E9A72A44-AFD5-46E0-95B1-74D57FB145A0}" presName="compNode" presStyleCnt="0"/>
      <dgm:spPr/>
    </dgm:pt>
    <dgm:pt modelId="{B7B7D924-13AE-4CE8-BF57-72D6B60C0E57}" type="pres">
      <dgm:prSet presAssocID="{E9A72A44-AFD5-46E0-95B1-74D57FB145A0}" presName="node" presStyleLbl="node1" presStyleIdx="2" presStyleCnt="3" custLinFactNeighborX="3355" custLinFactNeighborY="-9167">
        <dgm:presLayoutVars>
          <dgm:bulletEnabled val="1"/>
        </dgm:presLayoutVars>
      </dgm:prSet>
      <dgm:spPr/>
    </dgm:pt>
    <dgm:pt modelId="{EAD62D50-8AB7-4030-B04F-2C0FE5F7C56F}" type="pres">
      <dgm:prSet presAssocID="{E9A72A44-AFD5-46E0-95B1-74D57FB145A0}" presName="invisiNode" presStyleLbl="node1" presStyleIdx="2" presStyleCnt="3"/>
      <dgm:spPr/>
    </dgm:pt>
    <dgm:pt modelId="{7D191915-B253-4E15-B10E-97C52D01D3F0}" type="pres">
      <dgm:prSet presAssocID="{E9A72A44-AFD5-46E0-95B1-74D57FB145A0}" presName="imagNode" presStyleLbl="fgImgPlace1" presStyleIdx="2" presStyleCnt="3" custScaleX="49895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3B0F183E-71C0-4449-B775-0EA5411BDC4F}" type="presOf" srcId="{960A0898-5358-4BF7-A877-69230054C585}" destId="{201EE76B-1278-423B-91B1-94D85E0FA852}" srcOrd="0" destOrd="0" presId="urn:microsoft.com/office/officeart/2005/8/layout/pList2"/>
    <dgm:cxn modelId="{48FD303F-E718-4879-9511-E23669CE07D5}" srcId="{B0481887-7E51-4C38-AD13-63AEF0378FB6}" destId="{D199E4E8-1816-4AE3-BA1F-CCD1C073E086}" srcOrd="0" destOrd="0" parTransId="{EA0C6FD1-18F0-4D26-8D70-BF56D470DE2A}" sibTransId="{960A0898-5358-4BF7-A877-69230054C585}"/>
    <dgm:cxn modelId="{C9E1776A-6E8E-4F12-9CD6-D3F8D8B29326}" srcId="{B0481887-7E51-4C38-AD13-63AEF0378FB6}" destId="{E9A72A44-AFD5-46E0-95B1-74D57FB145A0}" srcOrd="2" destOrd="0" parTransId="{37A873DB-AFD2-417E-9163-38835C093EF7}" sibTransId="{2F16AA10-F708-4D95-BAF6-40C0C92BDD4A}"/>
    <dgm:cxn modelId="{A06DDD4E-9888-4571-A0AB-F9DCB05279E8}" type="presOf" srcId="{7685A61F-3217-4617-A2A1-8E718DC7159D}" destId="{EEF2B6F9-6AAB-4A55-A0FC-F6799C5AC20F}" srcOrd="0" destOrd="0" presId="urn:microsoft.com/office/officeart/2005/8/layout/pList2"/>
    <dgm:cxn modelId="{95298098-B5BF-49A0-9D39-26DB8DEC008D}" type="presOf" srcId="{D199E4E8-1816-4AE3-BA1F-CCD1C073E086}" destId="{711754BC-9F1C-44F9-81A6-3262417473D9}" srcOrd="0" destOrd="0" presId="urn:microsoft.com/office/officeart/2005/8/layout/pList2"/>
    <dgm:cxn modelId="{B75DEDA8-5BAF-471D-8B4E-88EA17FD341E}" type="presOf" srcId="{B0481887-7E51-4C38-AD13-63AEF0378FB6}" destId="{3EBE1772-3BE8-4E2F-9918-AC2DB45EDE75}" srcOrd="0" destOrd="0" presId="urn:microsoft.com/office/officeart/2005/8/layout/pList2"/>
    <dgm:cxn modelId="{AFD499C8-D867-40A7-AFF4-173B95D99352}" type="presOf" srcId="{1CD66CCF-F712-4AB7-BCE8-017A7E18DA6B}" destId="{80BB8EED-F5CC-4BF2-A6C3-8D3AFCFECD79}" srcOrd="0" destOrd="0" presId="urn:microsoft.com/office/officeart/2005/8/layout/pList2"/>
    <dgm:cxn modelId="{7EB7C3EB-3ACB-452D-A09D-984502BEFB35}" type="presOf" srcId="{E9A72A44-AFD5-46E0-95B1-74D57FB145A0}" destId="{B7B7D924-13AE-4CE8-BF57-72D6B60C0E57}" srcOrd="0" destOrd="0" presId="urn:microsoft.com/office/officeart/2005/8/layout/pList2"/>
    <dgm:cxn modelId="{527B47FE-9FFF-47EB-B4F1-30F049266DE9}" srcId="{B0481887-7E51-4C38-AD13-63AEF0378FB6}" destId="{1CD66CCF-F712-4AB7-BCE8-017A7E18DA6B}" srcOrd="1" destOrd="0" parTransId="{C7A6DB8E-2BF4-4CDB-939E-CFC91EBA0B54}" sibTransId="{7685A61F-3217-4617-A2A1-8E718DC7159D}"/>
    <dgm:cxn modelId="{64D0268A-E7F2-44CC-AE80-08E11157AD86}" type="presParOf" srcId="{3EBE1772-3BE8-4E2F-9918-AC2DB45EDE75}" destId="{67FA868B-BD36-4A9A-8001-C7EB038E83DA}" srcOrd="0" destOrd="0" presId="urn:microsoft.com/office/officeart/2005/8/layout/pList2"/>
    <dgm:cxn modelId="{DF3236BA-9EE0-433D-B60C-4FD44B3FA2D4}" type="presParOf" srcId="{3EBE1772-3BE8-4E2F-9918-AC2DB45EDE75}" destId="{1B85DA4E-AE92-44B6-AAB9-A34C44E5DA00}" srcOrd="1" destOrd="0" presId="urn:microsoft.com/office/officeart/2005/8/layout/pList2"/>
    <dgm:cxn modelId="{DEF7765A-859C-4A42-AF6E-53AF6F799EA6}" type="presParOf" srcId="{1B85DA4E-AE92-44B6-AAB9-A34C44E5DA00}" destId="{E529209A-53EE-47D9-948D-4431EC7E87D1}" srcOrd="0" destOrd="0" presId="urn:microsoft.com/office/officeart/2005/8/layout/pList2"/>
    <dgm:cxn modelId="{D82FF39E-07C7-47EC-A6DF-9FA10AD719FE}" type="presParOf" srcId="{E529209A-53EE-47D9-948D-4431EC7E87D1}" destId="{711754BC-9F1C-44F9-81A6-3262417473D9}" srcOrd="0" destOrd="0" presId="urn:microsoft.com/office/officeart/2005/8/layout/pList2"/>
    <dgm:cxn modelId="{9E5484ED-503E-458D-83C7-BEDA24CEC6A4}" type="presParOf" srcId="{E529209A-53EE-47D9-948D-4431EC7E87D1}" destId="{5A662EED-B021-4C73-9D6F-DDB327E8EFC0}" srcOrd="1" destOrd="0" presId="urn:microsoft.com/office/officeart/2005/8/layout/pList2"/>
    <dgm:cxn modelId="{362B22B8-62B6-4936-8890-4C207BAC1334}" type="presParOf" srcId="{E529209A-53EE-47D9-948D-4431EC7E87D1}" destId="{9CE0387F-AD31-4DC4-80BB-E2875101AE63}" srcOrd="2" destOrd="0" presId="urn:microsoft.com/office/officeart/2005/8/layout/pList2"/>
    <dgm:cxn modelId="{B204D87D-66CD-411F-8283-8B3DC7A8C591}" type="presParOf" srcId="{1B85DA4E-AE92-44B6-AAB9-A34C44E5DA00}" destId="{201EE76B-1278-423B-91B1-94D85E0FA852}" srcOrd="1" destOrd="0" presId="urn:microsoft.com/office/officeart/2005/8/layout/pList2"/>
    <dgm:cxn modelId="{AE8612D9-5685-48E4-95D2-36164AFFD5AF}" type="presParOf" srcId="{1B85DA4E-AE92-44B6-AAB9-A34C44E5DA00}" destId="{EEC70ABA-4108-41B1-86CF-2028A9B68948}" srcOrd="2" destOrd="0" presId="urn:microsoft.com/office/officeart/2005/8/layout/pList2"/>
    <dgm:cxn modelId="{FC373E14-7498-489F-837B-083825BEAFB9}" type="presParOf" srcId="{EEC70ABA-4108-41B1-86CF-2028A9B68948}" destId="{80BB8EED-F5CC-4BF2-A6C3-8D3AFCFECD79}" srcOrd="0" destOrd="0" presId="urn:microsoft.com/office/officeart/2005/8/layout/pList2"/>
    <dgm:cxn modelId="{FE5CF39B-2A4E-4E22-B279-3841F212D3BB}" type="presParOf" srcId="{EEC70ABA-4108-41B1-86CF-2028A9B68948}" destId="{C7B0B62C-468E-4214-A61E-3750A6B96E81}" srcOrd="1" destOrd="0" presId="urn:microsoft.com/office/officeart/2005/8/layout/pList2"/>
    <dgm:cxn modelId="{4C743E97-18CA-48E2-A836-7A329542469F}" type="presParOf" srcId="{EEC70ABA-4108-41B1-86CF-2028A9B68948}" destId="{EF49C8BC-19C5-4D10-A0F1-5C57C8AAFCE3}" srcOrd="2" destOrd="0" presId="urn:microsoft.com/office/officeart/2005/8/layout/pList2"/>
    <dgm:cxn modelId="{1EADF231-DEEA-40FA-853D-709B56793F83}" type="presParOf" srcId="{1B85DA4E-AE92-44B6-AAB9-A34C44E5DA00}" destId="{EEF2B6F9-6AAB-4A55-A0FC-F6799C5AC20F}" srcOrd="3" destOrd="0" presId="urn:microsoft.com/office/officeart/2005/8/layout/pList2"/>
    <dgm:cxn modelId="{46117152-4467-4D8A-9976-500678A88373}" type="presParOf" srcId="{1B85DA4E-AE92-44B6-AAB9-A34C44E5DA00}" destId="{D47D35A2-CDF5-43AD-8317-7439DA7122F9}" srcOrd="4" destOrd="0" presId="urn:microsoft.com/office/officeart/2005/8/layout/pList2"/>
    <dgm:cxn modelId="{348E3C9E-1B97-4545-8CBC-D087A8ED9648}" type="presParOf" srcId="{D47D35A2-CDF5-43AD-8317-7439DA7122F9}" destId="{B7B7D924-13AE-4CE8-BF57-72D6B60C0E57}" srcOrd="0" destOrd="0" presId="urn:microsoft.com/office/officeart/2005/8/layout/pList2"/>
    <dgm:cxn modelId="{4CADAB6C-D3DD-49B9-B7C2-96ACE90F5F05}" type="presParOf" srcId="{D47D35A2-CDF5-43AD-8317-7439DA7122F9}" destId="{EAD62D50-8AB7-4030-B04F-2C0FE5F7C56F}" srcOrd="1" destOrd="0" presId="urn:microsoft.com/office/officeart/2005/8/layout/pList2"/>
    <dgm:cxn modelId="{F00BE78E-B7CE-4764-9BCF-568AC6BE2757}" type="presParOf" srcId="{D47D35A2-CDF5-43AD-8317-7439DA7122F9}" destId="{7D191915-B253-4E15-B10E-97C52D01D3F0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7D8F0D8-1E7D-41B2-850D-09F4520440C4}" type="doc">
      <dgm:prSet loTypeId="urn:microsoft.com/office/officeart/2008/layout/PictureStrips" loCatId="list" qsTypeId="urn:microsoft.com/office/officeart/2005/8/quickstyle/simple4" qsCatId="simple" csTypeId="urn:microsoft.com/office/officeart/2005/8/colors/accent1_2#3" csCatId="accent1" phldr="1"/>
      <dgm:spPr/>
      <dgm:t>
        <a:bodyPr/>
        <a:lstStyle/>
        <a:p>
          <a:endParaRPr lang="es-UY"/>
        </a:p>
      </dgm:t>
    </dgm:pt>
    <dgm:pt modelId="{CED42F69-F72F-4CB5-B4A6-39862C036CED}">
      <dgm:prSet phldrT="[Texto]"/>
      <dgm:spPr/>
      <dgm:t>
        <a:bodyPr/>
        <a:lstStyle/>
        <a:p>
          <a:r>
            <a:rPr lang="es-UY" dirty="0"/>
            <a:t>       American </a:t>
          </a:r>
          <a:r>
            <a:rPr lang="es-UY" dirty="0" err="1"/>
            <a:t>Pharmacist</a:t>
          </a:r>
          <a:r>
            <a:rPr lang="es-UY" dirty="0"/>
            <a:t> </a:t>
          </a:r>
          <a:r>
            <a:rPr lang="es-UY" dirty="0" err="1"/>
            <a:t>Association</a:t>
          </a:r>
          <a:r>
            <a:rPr lang="es-UY" dirty="0"/>
            <a:t>  </a:t>
          </a:r>
        </a:p>
        <a:p>
          <a:r>
            <a:rPr lang="es-UY" dirty="0"/>
            <a:t>          de Estados Unidos</a:t>
          </a:r>
        </a:p>
      </dgm:t>
    </dgm:pt>
    <dgm:pt modelId="{B36227DF-8861-4874-8E19-6DCA96ABD046}" type="parTrans" cxnId="{37F40B68-3B33-4B3D-A4E0-32FB3205247F}">
      <dgm:prSet/>
      <dgm:spPr/>
      <dgm:t>
        <a:bodyPr/>
        <a:lstStyle/>
        <a:p>
          <a:endParaRPr lang="es-UY"/>
        </a:p>
      </dgm:t>
    </dgm:pt>
    <dgm:pt modelId="{385AB755-A78B-4BC6-8326-AF40C7E49142}" type="sibTrans" cxnId="{37F40B68-3B33-4B3D-A4E0-32FB3205247F}">
      <dgm:prSet/>
      <dgm:spPr/>
      <dgm:t>
        <a:bodyPr/>
        <a:lstStyle/>
        <a:p>
          <a:endParaRPr lang="es-UY"/>
        </a:p>
      </dgm:t>
    </dgm:pt>
    <dgm:pt modelId="{6BA5EEB8-BF91-4096-A592-764BCE1FCBD3}">
      <dgm:prSet phldrT="[Texto]"/>
      <dgm:spPr/>
      <dgm:t>
        <a:bodyPr/>
        <a:lstStyle/>
        <a:p>
          <a:r>
            <a:rPr lang="es-MX" dirty="0"/>
            <a:t>       Asociación de Química y </a:t>
          </a:r>
        </a:p>
        <a:p>
          <a:r>
            <a:rPr lang="es-MX" dirty="0"/>
            <a:t>        Farmacia  del Uruguay </a:t>
          </a:r>
        </a:p>
        <a:p>
          <a:r>
            <a:rPr lang="es-MX" dirty="0"/>
            <a:t>     </a:t>
          </a:r>
          <a:endParaRPr lang="es-UY" dirty="0"/>
        </a:p>
      </dgm:t>
    </dgm:pt>
    <dgm:pt modelId="{D2CF8B24-4815-4A72-8A6D-401830A92CCD}" type="parTrans" cxnId="{C4046140-54E8-4D3A-92BB-47F48CA8680A}">
      <dgm:prSet/>
      <dgm:spPr/>
      <dgm:t>
        <a:bodyPr/>
        <a:lstStyle/>
        <a:p>
          <a:endParaRPr lang="es-UY"/>
        </a:p>
      </dgm:t>
    </dgm:pt>
    <dgm:pt modelId="{E0625A97-59F6-449E-B394-E822C817E008}" type="sibTrans" cxnId="{C4046140-54E8-4D3A-92BB-47F48CA8680A}">
      <dgm:prSet/>
      <dgm:spPr/>
      <dgm:t>
        <a:bodyPr/>
        <a:lstStyle/>
        <a:p>
          <a:endParaRPr lang="es-UY"/>
        </a:p>
      </dgm:t>
    </dgm:pt>
    <dgm:pt modelId="{0B56EFF9-C758-48ED-A137-084D0B3D368A}">
      <dgm:prSet phldrT="[Texto]"/>
      <dgm:spPr/>
      <dgm:t>
        <a:bodyPr/>
        <a:lstStyle/>
        <a:p>
          <a:r>
            <a:rPr lang="es-UY" dirty="0"/>
            <a:t>                             Colegio Nacional de Químicos             </a:t>
          </a:r>
        </a:p>
        <a:p>
          <a:r>
            <a:rPr lang="es-UY" dirty="0"/>
            <a:t>                             Farmacéuticos de Colombia</a:t>
          </a:r>
        </a:p>
      </dgm:t>
    </dgm:pt>
    <dgm:pt modelId="{36D168F8-5D5B-4E94-AC94-C963C6DFA50D}" type="parTrans" cxnId="{3900AD8B-317C-4F7C-8EB4-DB25F0A3650D}">
      <dgm:prSet/>
      <dgm:spPr/>
      <dgm:t>
        <a:bodyPr/>
        <a:lstStyle/>
        <a:p>
          <a:endParaRPr lang="es-UY"/>
        </a:p>
      </dgm:t>
    </dgm:pt>
    <dgm:pt modelId="{CF21438C-B3DE-417E-ADDC-15B21125C830}" type="sibTrans" cxnId="{3900AD8B-317C-4F7C-8EB4-DB25F0A3650D}">
      <dgm:prSet/>
      <dgm:spPr/>
      <dgm:t>
        <a:bodyPr/>
        <a:lstStyle/>
        <a:p>
          <a:endParaRPr lang="es-UY" dirty="0"/>
        </a:p>
      </dgm:t>
    </dgm:pt>
    <dgm:pt modelId="{597BC5BB-422B-4A62-B809-D8C8C522566B}">
      <dgm:prSet/>
      <dgm:spPr/>
      <dgm:t>
        <a:bodyPr/>
        <a:lstStyle/>
        <a:p>
          <a:r>
            <a:rPr lang="es-UY" dirty="0"/>
            <a:t>                  Confederación Farmacéutica Argentina </a:t>
          </a:r>
        </a:p>
      </dgm:t>
    </dgm:pt>
    <dgm:pt modelId="{45ADBABF-5056-4AE7-A2F5-0F8AAEB66B39}" type="parTrans" cxnId="{D293DB0D-63E3-458E-8FF7-FC2B7B892FD0}">
      <dgm:prSet/>
      <dgm:spPr/>
      <dgm:t>
        <a:bodyPr/>
        <a:lstStyle/>
        <a:p>
          <a:endParaRPr lang="es-UY"/>
        </a:p>
      </dgm:t>
    </dgm:pt>
    <dgm:pt modelId="{0B709CB2-82AE-4731-BD52-103B848B8EC4}" type="sibTrans" cxnId="{D293DB0D-63E3-458E-8FF7-FC2B7B892FD0}">
      <dgm:prSet/>
      <dgm:spPr/>
      <dgm:t>
        <a:bodyPr/>
        <a:lstStyle/>
        <a:p>
          <a:endParaRPr lang="es-UY" dirty="0"/>
        </a:p>
      </dgm:t>
    </dgm:pt>
    <dgm:pt modelId="{EB89FCA4-6E27-4C2B-9BD0-19DE734BB3F5}">
      <dgm:prSet/>
      <dgm:spPr/>
      <dgm:t>
        <a:bodyPr/>
        <a:lstStyle/>
        <a:p>
          <a:r>
            <a:rPr lang="es-MX" dirty="0"/>
            <a:t>                  Colegio de Químicos, Bioquímicos y       </a:t>
          </a:r>
        </a:p>
        <a:p>
          <a:r>
            <a:rPr lang="es-MX" dirty="0"/>
            <a:t>               Farmacéuticos de Pichincha (Ecuador)</a:t>
          </a:r>
          <a:endParaRPr lang="es-UY" dirty="0"/>
        </a:p>
      </dgm:t>
    </dgm:pt>
    <dgm:pt modelId="{65F0174F-9846-4E20-9B42-22275A6E6990}" type="parTrans" cxnId="{92C255F2-DECD-45E2-8BD4-4D9ABA4890F0}">
      <dgm:prSet/>
      <dgm:spPr/>
      <dgm:t>
        <a:bodyPr/>
        <a:lstStyle/>
        <a:p>
          <a:endParaRPr lang="es-UY"/>
        </a:p>
      </dgm:t>
    </dgm:pt>
    <dgm:pt modelId="{1B9A25C1-427C-47E4-9708-51EE33E4CA1D}" type="sibTrans" cxnId="{92C255F2-DECD-45E2-8BD4-4D9ABA4890F0}">
      <dgm:prSet/>
      <dgm:spPr/>
      <dgm:t>
        <a:bodyPr/>
        <a:lstStyle/>
        <a:p>
          <a:endParaRPr lang="es-UY" dirty="0"/>
        </a:p>
      </dgm:t>
    </dgm:pt>
    <dgm:pt modelId="{77752A8C-D577-4238-9672-93BB497C752F}">
      <dgm:prSet/>
      <dgm:spPr/>
      <dgm:t>
        <a:bodyPr/>
        <a:lstStyle/>
        <a:p>
          <a:r>
            <a:rPr lang="es-MX" dirty="0"/>
            <a:t>       Asociación de Químicos     </a:t>
          </a:r>
        </a:p>
        <a:p>
          <a:r>
            <a:rPr lang="es-MX" dirty="0"/>
            <a:t>      Farmacéuticos   del  </a:t>
          </a:r>
        </a:p>
        <a:p>
          <a:r>
            <a:rPr lang="es-MX" dirty="0"/>
            <a:t>       Paraguay</a:t>
          </a:r>
          <a:endParaRPr lang="es-UY" dirty="0"/>
        </a:p>
      </dgm:t>
    </dgm:pt>
    <dgm:pt modelId="{266FC5BD-E59C-4173-8DDF-8DFD19386819}" type="parTrans" cxnId="{9CEB6DDF-E28E-402E-A444-797DCDEB8865}">
      <dgm:prSet/>
      <dgm:spPr/>
      <dgm:t>
        <a:bodyPr/>
        <a:lstStyle/>
        <a:p>
          <a:endParaRPr lang="es-UY"/>
        </a:p>
      </dgm:t>
    </dgm:pt>
    <dgm:pt modelId="{10D7ECAA-6DD7-43A9-9394-B657241166FD}" type="sibTrans" cxnId="{9CEB6DDF-E28E-402E-A444-797DCDEB8865}">
      <dgm:prSet/>
      <dgm:spPr/>
      <dgm:t>
        <a:bodyPr/>
        <a:lstStyle/>
        <a:p>
          <a:endParaRPr lang="es-UY"/>
        </a:p>
      </dgm:t>
    </dgm:pt>
    <dgm:pt modelId="{A0214C2A-CCC6-4B8B-886B-68D6940B4799}">
      <dgm:prSet/>
      <dgm:spPr/>
      <dgm:t>
        <a:bodyPr/>
        <a:lstStyle/>
        <a:p>
          <a:r>
            <a:rPr lang="es-MX" dirty="0"/>
            <a:t>      Sociedad Boliviana de Ciencias       </a:t>
          </a:r>
        </a:p>
        <a:p>
          <a:r>
            <a:rPr lang="es-MX" dirty="0"/>
            <a:t>                Farmacéuticas</a:t>
          </a:r>
          <a:endParaRPr lang="es-UY" dirty="0"/>
        </a:p>
      </dgm:t>
    </dgm:pt>
    <dgm:pt modelId="{23162E16-3CD0-4346-A602-D30F962521F5}" type="parTrans" cxnId="{9080C208-E218-4851-AE76-8F84FF8C1FC9}">
      <dgm:prSet/>
      <dgm:spPr/>
      <dgm:t>
        <a:bodyPr/>
        <a:lstStyle/>
        <a:p>
          <a:endParaRPr lang="es-UY"/>
        </a:p>
      </dgm:t>
    </dgm:pt>
    <dgm:pt modelId="{96A14CA7-4990-42FB-AB31-6BA9FEEADD52}" type="sibTrans" cxnId="{9080C208-E218-4851-AE76-8F84FF8C1FC9}">
      <dgm:prSet/>
      <dgm:spPr/>
      <dgm:t>
        <a:bodyPr/>
        <a:lstStyle/>
        <a:p>
          <a:endParaRPr lang="es-UY"/>
        </a:p>
      </dgm:t>
    </dgm:pt>
    <dgm:pt modelId="{26FAF219-BD8C-4416-97A8-DDE6595CC1AA}">
      <dgm:prSet/>
      <dgm:spPr/>
      <dgm:t>
        <a:bodyPr/>
        <a:lstStyle/>
        <a:p>
          <a:r>
            <a:rPr lang="es-UY" dirty="0"/>
            <a:t>                         Colegio de Farmacéuticos</a:t>
          </a:r>
        </a:p>
        <a:p>
          <a:r>
            <a:rPr lang="es-UY" dirty="0"/>
            <a:t>                          de Costa Rica </a:t>
          </a:r>
        </a:p>
      </dgm:t>
    </dgm:pt>
    <dgm:pt modelId="{18049B60-56E0-45DD-A198-EDEC565A4C1B}" type="parTrans" cxnId="{35B33172-B33B-41CE-B38E-237CB902DF1B}">
      <dgm:prSet/>
      <dgm:spPr/>
      <dgm:t>
        <a:bodyPr/>
        <a:lstStyle/>
        <a:p>
          <a:endParaRPr lang="es-UY"/>
        </a:p>
      </dgm:t>
    </dgm:pt>
    <dgm:pt modelId="{A9CF6F8D-AF15-4D44-9C3F-9A5FEB36521A}" type="sibTrans" cxnId="{35B33172-B33B-41CE-B38E-237CB902DF1B}">
      <dgm:prSet/>
      <dgm:spPr/>
      <dgm:t>
        <a:bodyPr/>
        <a:lstStyle/>
        <a:p>
          <a:endParaRPr lang="es-UY"/>
        </a:p>
      </dgm:t>
    </dgm:pt>
    <dgm:pt modelId="{693AD7DE-B127-47F3-926A-4E91119BA755}">
      <dgm:prSet/>
      <dgm:spPr/>
      <dgm:t>
        <a:bodyPr/>
        <a:lstStyle/>
        <a:p>
          <a:r>
            <a:rPr lang="es-UY" dirty="0"/>
            <a:t>             American </a:t>
          </a:r>
          <a:r>
            <a:rPr lang="es-UY" dirty="0" err="1"/>
            <a:t>Society</a:t>
          </a:r>
          <a:r>
            <a:rPr lang="es-UY" dirty="0"/>
            <a:t> of </a:t>
          </a:r>
          <a:r>
            <a:rPr lang="es-UY" dirty="0" err="1"/>
            <a:t>Health</a:t>
          </a:r>
          <a:r>
            <a:rPr lang="es-UY" dirty="0"/>
            <a:t>  </a:t>
          </a:r>
        </a:p>
        <a:p>
          <a:r>
            <a:rPr lang="es-UY" dirty="0"/>
            <a:t>           </a:t>
          </a:r>
          <a:r>
            <a:rPr lang="es-UY" dirty="0" err="1"/>
            <a:t>Pharmacist</a:t>
          </a:r>
          <a:r>
            <a:rPr lang="es-UY" dirty="0"/>
            <a:t>  de Estados Unidos </a:t>
          </a:r>
        </a:p>
      </dgm:t>
    </dgm:pt>
    <dgm:pt modelId="{9AA785AB-FE3E-4ED7-B09F-75300E7ACDAD}" type="parTrans" cxnId="{662EED52-BE38-427B-B344-228B1B77D997}">
      <dgm:prSet/>
      <dgm:spPr/>
      <dgm:t>
        <a:bodyPr/>
        <a:lstStyle/>
        <a:p>
          <a:endParaRPr lang="es-UY"/>
        </a:p>
      </dgm:t>
    </dgm:pt>
    <dgm:pt modelId="{A58844AF-00F2-4F03-BC54-FFCCF8116B2B}" type="sibTrans" cxnId="{662EED52-BE38-427B-B344-228B1B77D997}">
      <dgm:prSet/>
      <dgm:spPr/>
      <dgm:t>
        <a:bodyPr/>
        <a:lstStyle/>
        <a:p>
          <a:endParaRPr lang="es-UY"/>
        </a:p>
      </dgm:t>
    </dgm:pt>
    <dgm:pt modelId="{624AE9BC-D247-4A01-9586-EFBE4CC14B88}">
      <dgm:prSet/>
      <dgm:spPr/>
      <dgm:t>
        <a:bodyPr/>
        <a:lstStyle/>
        <a:p>
          <a:r>
            <a:rPr lang="pt-BR" dirty="0"/>
            <a:t>      Conselho Federal de </a:t>
          </a:r>
          <a:r>
            <a:rPr lang="pt-BR" dirty="0" err="1"/>
            <a:t>Farmacia</a:t>
          </a:r>
          <a:endParaRPr lang="pt-BR" dirty="0"/>
        </a:p>
        <a:p>
          <a:r>
            <a:rPr lang="pt-BR" dirty="0"/>
            <a:t>           do Brasil </a:t>
          </a:r>
          <a:endParaRPr lang="es-UY" dirty="0"/>
        </a:p>
      </dgm:t>
    </dgm:pt>
    <dgm:pt modelId="{A2F1E6F7-9992-462C-AA6F-62285FF0F2C2}" type="parTrans" cxnId="{467D2D2C-2AAB-42E7-9855-9D2D68F24FF2}">
      <dgm:prSet/>
      <dgm:spPr/>
      <dgm:t>
        <a:bodyPr/>
        <a:lstStyle/>
        <a:p>
          <a:endParaRPr lang="es-UY"/>
        </a:p>
      </dgm:t>
    </dgm:pt>
    <dgm:pt modelId="{5DD3F92A-DB85-413A-BF89-5DEDDDA8754F}" type="sibTrans" cxnId="{467D2D2C-2AAB-42E7-9855-9D2D68F24FF2}">
      <dgm:prSet/>
      <dgm:spPr/>
      <dgm:t>
        <a:bodyPr/>
        <a:lstStyle/>
        <a:p>
          <a:endParaRPr lang="es-UY"/>
        </a:p>
      </dgm:t>
    </dgm:pt>
    <dgm:pt modelId="{E202797E-8190-429E-BF39-3F2558CEA383}">
      <dgm:prSet/>
      <dgm:spPr/>
      <dgm:t>
        <a:bodyPr/>
        <a:lstStyle/>
        <a:p>
          <a:r>
            <a:rPr lang="es-UY" dirty="0"/>
            <a:t>                          Colegio Nacional de Farmacéuticos de      </a:t>
          </a:r>
        </a:p>
        <a:p>
          <a:r>
            <a:rPr lang="es-UY" dirty="0"/>
            <a:t>                                   Panamá</a:t>
          </a:r>
        </a:p>
      </dgm:t>
    </dgm:pt>
    <dgm:pt modelId="{521C6B6A-E619-4319-8CF1-B2ADC12871C6}" type="parTrans" cxnId="{A1EFB4B0-4482-4723-BF36-AC9EA03C0FB6}">
      <dgm:prSet/>
      <dgm:spPr/>
      <dgm:t>
        <a:bodyPr/>
        <a:lstStyle/>
        <a:p>
          <a:endParaRPr lang="es-UY"/>
        </a:p>
      </dgm:t>
    </dgm:pt>
    <dgm:pt modelId="{BEE0D4FB-7C58-4EEA-AD1D-B9E7D509ABD9}" type="sibTrans" cxnId="{A1EFB4B0-4482-4723-BF36-AC9EA03C0FB6}">
      <dgm:prSet/>
      <dgm:spPr/>
      <dgm:t>
        <a:bodyPr/>
        <a:lstStyle/>
        <a:p>
          <a:endParaRPr lang="es-UY"/>
        </a:p>
      </dgm:t>
    </dgm:pt>
    <dgm:pt modelId="{88E7FDDF-1DA1-4D34-8CB6-96B165FAB713}" type="pres">
      <dgm:prSet presAssocID="{F7D8F0D8-1E7D-41B2-850D-09F4520440C4}" presName="Name0" presStyleCnt="0">
        <dgm:presLayoutVars>
          <dgm:dir/>
          <dgm:resizeHandles val="exact"/>
        </dgm:presLayoutVars>
      </dgm:prSet>
      <dgm:spPr/>
    </dgm:pt>
    <dgm:pt modelId="{94074C87-77FA-47E2-B342-CC4BE7919332}" type="pres">
      <dgm:prSet presAssocID="{CED42F69-F72F-4CB5-B4A6-39862C036CED}" presName="composite" presStyleCnt="0"/>
      <dgm:spPr/>
    </dgm:pt>
    <dgm:pt modelId="{ED566C2A-B517-446C-8C1A-FD07C81DEF91}" type="pres">
      <dgm:prSet presAssocID="{CED42F69-F72F-4CB5-B4A6-39862C036CED}" presName="rect1" presStyleLbl="trAlignAcc1" presStyleIdx="0" presStyleCnt="11" custScaleX="112658" custScaleY="79652">
        <dgm:presLayoutVars>
          <dgm:bulletEnabled val="1"/>
        </dgm:presLayoutVars>
      </dgm:prSet>
      <dgm:spPr/>
    </dgm:pt>
    <dgm:pt modelId="{0999DDDA-289B-4361-87DA-92102375072B}" type="pres">
      <dgm:prSet presAssocID="{CED42F69-F72F-4CB5-B4A6-39862C036CED}" presName="rect2" presStyleLbl="fgImgPlace1" presStyleIdx="0" presStyleCnt="11" custScaleY="65735" custLinFactNeighborX="-7470" custLinFactNeighborY="1551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31967E0A-4819-4B06-8E51-97082E7347E6}" type="pres">
      <dgm:prSet presAssocID="{385AB755-A78B-4BC6-8326-AF40C7E49142}" presName="sibTrans" presStyleCnt="0"/>
      <dgm:spPr/>
    </dgm:pt>
    <dgm:pt modelId="{F62AC721-7A3D-4925-9F62-C0626FB7D21D}" type="pres">
      <dgm:prSet presAssocID="{624AE9BC-D247-4A01-9586-EFBE4CC14B88}" presName="composite" presStyleCnt="0"/>
      <dgm:spPr/>
    </dgm:pt>
    <dgm:pt modelId="{66F3B1C3-745D-483C-A2A0-A6E71B1663E4}" type="pres">
      <dgm:prSet presAssocID="{624AE9BC-D247-4A01-9586-EFBE4CC14B88}" presName="rect1" presStyleLbl="trAlignAcc1" presStyleIdx="1" presStyleCnt="11" custScaleX="113557" custScaleY="79979" custLinFactNeighborX="4432" custLinFactNeighborY="-3868">
        <dgm:presLayoutVars>
          <dgm:bulletEnabled val="1"/>
        </dgm:presLayoutVars>
      </dgm:prSet>
      <dgm:spPr/>
    </dgm:pt>
    <dgm:pt modelId="{F06C7B44-DB43-4D99-BFE9-225A15388368}" type="pres">
      <dgm:prSet presAssocID="{624AE9BC-D247-4A01-9586-EFBE4CC14B88}" presName="rect2" presStyleLbl="fgImgPlace1" presStyleIdx="1" presStyleCnt="11" custScaleY="62220" custLinFactNeighborX="29472" custLinFactNeighborY="2456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E1479C83-965C-4F93-B3BD-1398F016C79D}" type="pres">
      <dgm:prSet presAssocID="{5DD3F92A-DB85-413A-BF89-5DEDDDA8754F}" presName="sibTrans" presStyleCnt="0"/>
      <dgm:spPr/>
    </dgm:pt>
    <dgm:pt modelId="{0FBF843B-CF80-430E-A59D-181AF6087194}" type="pres">
      <dgm:prSet presAssocID="{6BA5EEB8-BF91-4096-A592-764BCE1FCBD3}" presName="composite" presStyleCnt="0"/>
      <dgm:spPr/>
    </dgm:pt>
    <dgm:pt modelId="{B16336A8-3BD2-46C5-B32F-E7AEC62FDB14}" type="pres">
      <dgm:prSet presAssocID="{6BA5EEB8-BF91-4096-A592-764BCE1FCBD3}" presName="rect1" presStyleLbl="trAlignAcc1" presStyleIdx="2" presStyleCnt="11" custScaleX="87934" custScaleY="79295">
        <dgm:presLayoutVars>
          <dgm:bulletEnabled val="1"/>
        </dgm:presLayoutVars>
      </dgm:prSet>
      <dgm:spPr/>
    </dgm:pt>
    <dgm:pt modelId="{1C275552-7460-4172-88B4-3A4C8801178C}" type="pres">
      <dgm:prSet presAssocID="{6BA5EEB8-BF91-4096-A592-764BCE1FCBD3}" presName="rect2" presStyleLbl="fgImgPlace1" presStyleIdx="2" presStyleCnt="11" custScaleX="103600" custScaleY="44731" custLinFactNeighborX="59485" custLinFactNeighborY="1231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C407146E-A5F7-46AA-9D7A-8DE109A66475}" type="pres">
      <dgm:prSet presAssocID="{E0625A97-59F6-449E-B394-E822C817E008}" presName="sibTrans" presStyleCnt="0"/>
      <dgm:spPr/>
    </dgm:pt>
    <dgm:pt modelId="{305D2D91-29A2-4E4C-9FAE-04CF26ABDA90}" type="pres">
      <dgm:prSet presAssocID="{EB89FCA4-6E27-4C2B-9BD0-19DE734BB3F5}" presName="composite" presStyleCnt="0"/>
      <dgm:spPr/>
    </dgm:pt>
    <dgm:pt modelId="{B724DDB8-D3F9-438B-A29F-23A095172BBE}" type="pres">
      <dgm:prSet presAssocID="{EB89FCA4-6E27-4C2B-9BD0-19DE734BB3F5}" presName="rect1" presStyleLbl="trAlignAcc1" presStyleIdx="3" presStyleCnt="11" custScaleX="118661">
        <dgm:presLayoutVars>
          <dgm:bulletEnabled val="1"/>
        </dgm:presLayoutVars>
      </dgm:prSet>
      <dgm:spPr/>
    </dgm:pt>
    <dgm:pt modelId="{8B57E6C8-9990-454F-B2E7-5C0731C66E94}" type="pres">
      <dgm:prSet presAssocID="{EB89FCA4-6E27-4C2B-9BD0-19DE734BB3F5}" presName="rect2" presStyleLbl="fgImgPlace1" presStyleIdx="3" presStyleCnt="11" custScaleX="131745" custScaleY="69235" custLinFactNeighborX="2787" custLinFactNeighborY="12387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9351905B-3035-465F-BB0F-D7555E8E0BE5}" type="pres">
      <dgm:prSet presAssocID="{1B9A25C1-427C-47E4-9708-51EE33E4CA1D}" presName="sibTrans" presStyleCnt="0"/>
      <dgm:spPr/>
    </dgm:pt>
    <dgm:pt modelId="{235801D8-9EE2-4A84-A8E6-DC13F1982798}" type="pres">
      <dgm:prSet presAssocID="{A0214C2A-CCC6-4B8B-886B-68D6940B4799}" presName="composite" presStyleCnt="0"/>
      <dgm:spPr/>
    </dgm:pt>
    <dgm:pt modelId="{2F41D4FD-9DF3-4AF4-A998-92C3AB54A121}" type="pres">
      <dgm:prSet presAssocID="{A0214C2A-CCC6-4B8B-886B-68D6940B4799}" presName="rect1" presStyleLbl="trAlignAcc1" presStyleIdx="4" presStyleCnt="11">
        <dgm:presLayoutVars>
          <dgm:bulletEnabled val="1"/>
        </dgm:presLayoutVars>
      </dgm:prSet>
      <dgm:spPr/>
    </dgm:pt>
    <dgm:pt modelId="{66AFD8CF-F66C-4C0E-A13E-C82B2B058D53}" type="pres">
      <dgm:prSet presAssocID="{A0214C2A-CCC6-4B8B-886B-68D6940B4799}" presName="rect2" presStyleLbl="fgImgPlace1" presStyleIdx="4" presStyleCnt="11" custScaleY="60176" custLinFactNeighborX="28717" custLinFactNeighborY="17680"/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</dgm:pt>
    <dgm:pt modelId="{06F4CA01-CEC8-4DB1-B582-D49180361E7E}" type="pres">
      <dgm:prSet presAssocID="{96A14CA7-4990-42FB-AB31-6BA9FEEADD52}" presName="sibTrans" presStyleCnt="0"/>
      <dgm:spPr/>
    </dgm:pt>
    <dgm:pt modelId="{26E2B65A-F711-482D-BB81-2A45EF6D6DBA}" type="pres">
      <dgm:prSet presAssocID="{26FAF219-BD8C-4416-97A8-DDE6595CC1AA}" presName="composite" presStyleCnt="0"/>
      <dgm:spPr/>
    </dgm:pt>
    <dgm:pt modelId="{32DCB0E6-9C5E-4877-A68C-32C29C62DC00}" type="pres">
      <dgm:prSet presAssocID="{26FAF219-BD8C-4416-97A8-DDE6595CC1AA}" presName="rect1" presStyleLbl="trAlignAcc1" presStyleIdx="5" presStyleCnt="11" custScaleX="106287">
        <dgm:presLayoutVars>
          <dgm:bulletEnabled val="1"/>
        </dgm:presLayoutVars>
      </dgm:prSet>
      <dgm:spPr/>
    </dgm:pt>
    <dgm:pt modelId="{511E4A50-2F14-483B-99EA-D75555172DC8}" type="pres">
      <dgm:prSet presAssocID="{26FAF219-BD8C-4416-97A8-DDE6595CC1AA}" presName="rect2" presStyleLbl="fgImgPlace1" presStyleIdx="5" presStyleCnt="11" custScaleX="161942" custScaleY="53092" custLinFactNeighborX="55879" custLinFactNeighborY="5803"/>
      <dgm:spPr>
        <a:blipFill rotWithShape="1">
          <a:blip xmlns:r="http://schemas.openxmlformats.org/officeDocument/2006/relationships" r:embed="rId6"/>
          <a:stretch>
            <a:fillRect/>
          </a:stretch>
        </a:blipFill>
      </dgm:spPr>
    </dgm:pt>
    <dgm:pt modelId="{F15566F7-2F34-46EE-8879-3C85FDEB74D8}" type="pres">
      <dgm:prSet presAssocID="{A9CF6F8D-AF15-4D44-9C3F-9A5FEB36521A}" presName="sibTrans" presStyleCnt="0"/>
      <dgm:spPr/>
    </dgm:pt>
    <dgm:pt modelId="{A30F5A16-31F8-45A4-A355-284129D20F36}" type="pres">
      <dgm:prSet presAssocID="{0B56EFF9-C758-48ED-A137-084D0B3D368A}" presName="composite" presStyleCnt="0"/>
      <dgm:spPr/>
    </dgm:pt>
    <dgm:pt modelId="{DBCE9C96-C122-4FEB-9C5F-CC6618045399}" type="pres">
      <dgm:prSet presAssocID="{0B56EFF9-C758-48ED-A137-084D0B3D368A}" presName="rect1" presStyleLbl="trAlignAcc1" presStyleIdx="6" presStyleCnt="11" custScaleX="122513">
        <dgm:presLayoutVars>
          <dgm:bulletEnabled val="1"/>
        </dgm:presLayoutVars>
      </dgm:prSet>
      <dgm:spPr/>
    </dgm:pt>
    <dgm:pt modelId="{BB28C8E9-794D-4F80-9D58-08493E9A21C5}" type="pres">
      <dgm:prSet presAssocID="{0B56EFF9-C758-48ED-A137-084D0B3D368A}" presName="rect2" presStyleLbl="fgImgPlace1" presStyleIdx="6" presStyleCnt="11" custScaleX="182497" custScaleY="66668" custLinFactNeighborX="42003" custLinFactNeighborY="9291"/>
      <dgm:spPr>
        <a:blipFill rotWithShape="1">
          <a:blip xmlns:r="http://schemas.openxmlformats.org/officeDocument/2006/relationships" r:embed="rId7"/>
          <a:stretch>
            <a:fillRect/>
          </a:stretch>
        </a:blipFill>
      </dgm:spPr>
    </dgm:pt>
    <dgm:pt modelId="{DE368A6C-DE5F-4DAA-A639-5C729D7A6CDE}" type="pres">
      <dgm:prSet presAssocID="{CF21438C-B3DE-417E-ADDC-15B21125C830}" presName="sibTrans" presStyleCnt="0"/>
      <dgm:spPr/>
    </dgm:pt>
    <dgm:pt modelId="{925278DA-763D-4FF0-80A0-1F6E4DBC7D9F}" type="pres">
      <dgm:prSet presAssocID="{77752A8C-D577-4238-9672-93BB497C752F}" presName="composite" presStyleCnt="0"/>
      <dgm:spPr/>
    </dgm:pt>
    <dgm:pt modelId="{FA855D28-80DF-41FF-A814-B65C4024391C}" type="pres">
      <dgm:prSet presAssocID="{77752A8C-D577-4238-9672-93BB497C752F}" presName="rect1" presStyleLbl="trAlignAcc1" presStyleIdx="7" presStyleCnt="11">
        <dgm:presLayoutVars>
          <dgm:bulletEnabled val="1"/>
        </dgm:presLayoutVars>
      </dgm:prSet>
      <dgm:spPr/>
    </dgm:pt>
    <dgm:pt modelId="{FA5CDA53-0EF3-4161-A366-2AAC703BBD92}" type="pres">
      <dgm:prSet presAssocID="{77752A8C-D577-4238-9672-93BB497C752F}" presName="rect2" presStyleLbl="fgImgPlace1" presStyleIdx="7" presStyleCnt="11" custScaleY="72118" custLinFactNeighborX="20891" custLinFactNeighborY="11606"/>
      <dgm:spPr>
        <a:blipFill rotWithShape="1">
          <a:blip xmlns:r="http://schemas.openxmlformats.org/officeDocument/2006/relationships" r:embed="rId8"/>
          <a:stretch>
            <a:fillRect/>
          </a:stretch>
        </a:blipFill>
      </dgm:spPr>
    </dgm:pt>
    <dgm:pt modelId="{529111F8-E869-4A75-A507-1E471A7A1F99}" type="pres">
      <dgm:prSet presAssocID="{10D7ECAA-6DD7-43A9-9394-B657241166FD}" presName="sibTrans" presStyleCnt="0"/>
      <dgm:spPr/>
    </dgm:pt>
    <dgm:pt modelId="{96672756-1BD5-45F1-82B6-270DC8F51960}" type="pres">
      <dgm:prSet presAssocID="{693AD7DE-B127-47F3-926A-4E91119BA755}" presName="composite" presStyleCnt="0"/>
      <dgm:spPr/>
    </dgm:pt>
    <dgm:pt modelId="{7CBFF844-B237-4224-8119-F266166AAD11}" type="pres">
      <dgm:prSet presAssocID="{693AD7DE-B127-47F3-926A-4E91119BA755}" presName="rect1" presStyleLbl="trAlignAcc1" presStyleIdx="8" presStyleCnt="11" custLinFactNeighborX="-2145" custLinFactNeighborY="-3541">
        <dgm:presLayoutVars>
          <dgm:bulletEnabled val="1"/>
        </dgm:presLayoutVars>
      </dgm:prSet>
      <dgm:spPr/>
    </dgm:pt>
    <dgm:pt modelId="{7166D4E2-AB2D-481F-8FE3-4FA0F48277AE}" type="pres">
      <dgm:prSet presAssocID="{693AD7DE-B127-47F3-926A-4E91119BA755}" presName="rect2" presStyleLbl="fgImgPlace1" presStyleIdx="8" presStyleCnt="11" custScaleX="119531" custScaleY="48870" custLinFactNeighborX="25296" custLinFactNeighborY="10118"/>
      <dgm:spPr>
        <a:blipFill rotWithShape="1">
          <a:blip xmlns:r="http://schemas.openxmlformats.org/officeDocument/2006/relationships" r:embed="rId9"/>
          <a:stretch>
            <a:fillRect/>
          </a:stretch>
        </a:blipFill>
      </dgm:spPr>
    </dgm:pt>
    <dgm:pt modelId="{E8A95B5E-A6AE-43DC-B42C-4064BCC05B2D}" type="pres">
      <dgm:prSet presAssocID="{A58844AF-00F2-4F03-BC54-FFCCF8116B2B}" presName="sibTrans" presStyleCnt="0"/>
      <dgm:spPr/>
    </dgm:pt>
    <dgm:pt modelId="{349F40BA-01EB-489C-B9B9-B7C057B9BABD}" type="pres">
      <dgm:prSet presAssocID="{597BC5BB-422B-4A62-B809-D8C8C522566B}" presName="composite" presStyleCnt="0"/>
      <dgm:spPr/>
    </dgm:pt>
    <dgm:pt modelId="{22A6335B-F37B-4C9C-A35C-B3EEAD679E87}" type="pres">
      <dgm:prSet presAssocID="{597BC5BB-422B-4A62-B809-D8C8C522566B}" presName="rect1" presStyleLbl="trAlignAcc1" presStyleIdx="9" presStyleCnt="11" custScaleX="126351" custLinFactNeighborX="-18825" custLinFactNeighborY="3922">
        <dgm:presLayoutVars>
          <dgm:bulletEnabled val="1"/>
        </dgm:presLayoutVars>
      </dgm:prSet>
      <dgm:spPr/>
    </dgm:pt>
    <dgm:pt modelId="{7FA8E24E-9240-4D53-8182-B9207D2355C6}" type="pres">
      <dgm:prSet presAssocID="{597BC5BB-422B-4A62-B809-D8C8C522566B}" presName="rect2" presStyleLbl="fgImgPlace1" presStyleIdx="9" presStyleCnt="11" custScaleY="64246" custLinFactX="-2828" custLinFactNeighborX="-100000" custLinFactNeighborY="16955"/>
      <dgm:spPr>
        <a:blipFill rotWithShape="1">
          <a:blip xmlns:r="http://schemas.openxmlformats.org/officeDocument/2006/relationships" r:embed="rId10"/>
          <a:stretch>
            <a:fillRect/>
          </a:stretch>
        </a:blipFill>
      </dgm:spPr>
    </dgm:pt>
    <dgm:pt modelId="{192061D6-13C7-40A2-B887-9BDCDF5A60BD}" type="pres">
      <dgm:prSet presAssocID="{0B709CB2-82AE-4731-BD52-103B848B8EC4}" presName="sibTrans" presStyleCnt="0"/>
      <dgm:spPr/>
    </dgm:pt>
    <dgm:pt modelId="{1C691F3C-446F-4E19-82E1-50EBA6C8E021}" type="pres">
      <dgm:prSet presAssocID="{E202797E-8190-429E-BF39-3F2558CEA383}" presName="composite" presStyleCnt="0"/>
      <dgm:spPr/>
    </dgm:pt>
    <dgm:pt modelId="{9CB3F81E-1550-4D62-872E-26AB6ADF9346}" type="pres">
      <dgm:prSet presAssocID="{E202797E-8190-429E-BF39-3F2558CEA383}" presName="rect1" presStyleLbl="trAlignAcc1" presStyleIdx="10" presStyleCnt="11" custScaleX="124947">
        <dgm:presLayoutVars>
          <dgm:bulletEnabled val="1"/>
        </dgm:presLayoutVars>
      </dgm:prSet>
      <dgm:spPr/>
    </dgm:pt>
    <dgm:pt modelId="{09C3489C-E8B2-4C62-B1D0-92BC04FDADCD}" type="pres">
      <dgm:prSet presAssocID="{E202797E-8190-429E-BF39-3F2558CEA383}" presName="rect2" presStyleLbl="fgImgPlace1" presStyleIdx="10" presStyleCnt="11" custScaleX="159370" custScaleY="54852" custLinFactNeighborX="18942" custLinFactNeighborY="12451"/>
      <dgm:spPr>
        <a:blipFill rotWithShape="1">
          <a:blip xmlns:r="http://schemas.openxmlformats.org/officeDocument/2006/relationships" r:embed="rId11"/>
          <a:stretch>
            <a:fillRect/>
          </a:stretch>
        </a:blipFill>
      </dgm:spPr>
    </dgm:pt>
  </dgm:ptLst>
  <dgm:cxnLst>
    <dgm:cxn modelId="{9080C208-E218-4851-AE76-8F84FF8C1FC9}" srcId="{F7D8F0D8-1E7D-41B2-850D-09F4520440C4}" destId="{A0214C2A-CCC6-4B8B-886B-68D6940B4799}" srcOrd="4" destOrd="0" parTransId="{23162E16-3CD0-4346-A602-D30F962521F5}" sibTransId="{96A14CA7-4990-42FB-AB31-6BA9FEEADD52}"/>
    <dgm:cxn modelId="{D293DB0D-63E3-458E-8FF7-FC2B7B892FD0}" srcId="{F7D8F0D8-1E7D-41B2-850D-09F4520440C4}" destId="{597BC5BB-422B-4A62-B809-D8C8C522566B}" srcOrd="9" destOrd="0" parTransId="{45ADBABF-5056-4AE7-A2F5-0F8AAEB66B39}" sibTransId="{0B709CB2-82AE-4731-BD52-103B848B8EC4}"/>
    <dgm:cxn modelId="{7E587815-B5F8-473E-9381-76FEAE399610}" type="presOf" srcId="{EB89FCA4-6E27-4C2B-9BD0-19DE734BB3F5}" destId="{B724DDB8-D3F9-438B-A29F-23A095172BBE}" srcOrd="0" destOrd="0" presId="urn:microsoft.com/office/officeart/2008/layout/PictureStrips"/>
    <dgm:cxn modelId="{3B832826-7394-405B-990F-B4AA09F316C7}" type="presOf" srcId="{F7D8F0D8-1E7D-41B2-850D-09F4520440C4}" destId="{88E7FDDF-1DA1-4D34-8CB6-96B165FAB713}" srcOrd="0" destOrd="0" presId="urn:microsoft.com/office/officeart/2008/layout/PictureStrips"/>
    <dgm:cxn modelId="{467D2D2C-2AAB-42E7-9855-9D2D68F24FF2}" srcId="{F7D8F0D8-1E7D-41B2-850D-09F4520440C4}" destId="{624AE9BC-D247-4A01-9586-EFBE4CC14B88}" srcOrd="1" destOrd="0" parTransId="{A2F1E6F7-9992-462C-AA6F-62285FF0F2C2}" sibTransId="{5DD3F92A-DB85-413A-BF89-5DEDDDA8754F}"/>
    <dgm:cxn modelId="{F3BF3634-E24A-48E1-BB34-1B33BE2C6D21}" type="presOf" srcId="{A0214C2A-CCC6-4B8B-886B-68D6940B4799}" destId="{2F41D4FD-9DF3-4AF4-A998-92C3AB54A121}" srcOrd="0" destOrd="0" presId="urn:microsoft.com/office/officeart/2008/layout/PictureStrips"/>
    <dgm:cxn modelId="{A957F53F-1FBE-4AD4-8652-877B616CA240}" type="presOf" srcId="{CED42F69-F72F-4CB5-B4A6-39862C036CED}" destId="{ED566C2A-B517-446C-8C1A-FD07C81DEF91}" srcOrd="0" destOrd="0" presId="urn:microsoft.com/office/officeart/2008/layout/PictureStrips"/>
    <dgm:cxn modelId="{C4046140-54E8-4D3A-92BB-47F48CA8680A}" srcId="{F7D8F0D8-1E7D-41B2-850D-09F4520440C4}" destId="{6BA5EEB8-BF91-4096-A592-764BCE1FCBD3}" srcOrd="2" destOrd="0" parTransId="{D2CF8B24-4815-4A72-8A6D-401830A92CCD}" sibTransId="{E0625A97-59F6-449E-B394-E822C817E008}"/>
    <dgm:cxn modelId="{37F40B68-3B33-4B3D-A4E0-32FB3205247F}" srcId="{F7D8F0D8-1E7D-41B2-850D-09F4520440C4}" destId="{CED42F69-F72F-4CB5-B4A6-39862C036CED}" srcOrd="0" destOrd="0" parTransId="{B36227DF-8861-4874-8E19-6DCA96ABD046}" sibTransId="{385AB755-A78B-4BC6-8326-AF40C7E49142}"/>
    <dgm:cxn modelId="{4F00054A-F392-4336-AC45-133C7615C191}" type="presOf" srcId="{693AD7DE-B127-47F3-926A-4E91119BA755}" destId="{7CBFF844-B237-4224-8119-F266166AAD11}" srcOrd="0" destOrd="0" presId="urn:microsoft.com/office/officeart/2008/layout/PictureStrips"/>
    <dgm:cxn modelId="{35B33172-B33B-41CE-B38E-237CB902DF1B}" srcId="{F7D8F0D8-1E7D-41B2-850D-09F4520440C4}" destId="{26FAF219-BD8C-4416-97A8-DDE6595CC1AA}" srcOrd="5" destOrd="0" parTransId="{18049B60-56E0-45DD-A198-EDEC565A4C1B}" sibTransId="{A9CF6F8D-AF15-4D44-9C3F-9A5FEB36521A}"/>
    <dgm:cxn modelId="{662EED52-BE38-427B-B344-228B1B77D997}" srcId="{F7D8F0D8-1E7D-41B2-850D-09F4520440C4}" destId="{693AD7DE-B127-47F3-926A-4E91119BA755}" srcOrd="8" destOrd="0" parTransId="{9AA785AB-FE3E-4ED7-B09F-75300E7ACDAD}" sibTransId="{A58844AF-00F2-4F03-BC54-FFCCF8116B2B}"/>
    <dgm:cxn modelId="{B2EBBF73-F687-4C7D-9CE8-9E0600F27125}" type="presOf" srcId="{6BA5EEB8-BF91-4096-A592-764BCE1FCBD3}" destId="{B16336A8-3BD2-46C5-B32F-E7AEC62FDB14}" srcOrd="0" destOrd="0" presId="urn:microsoft.com/office/officeart/2008/layout/PictureStrips"/>
    <dgm:cxn modelId="{3900AD8B-317C-4F7C-8EB4-DB25F0A3650D}" srcId="{F7D8F0D8-1E7D-41B2-850D-09F4520440C4}" destId="{0B56EFF9-C758-48ED-A137-084D0B3D368A}" srcOrd="6" destOrd="0" parTransId="{36D168F8-5D5B-4E94-AC94-C963C6DFA50D}" sibTransId="{CF21438C-B3DE-417E-ADDC-15B21125C830}"/>
    <dgm:cxn modelId="{4FF794A2-CC36-49FA-86CD-83B2E37E5059}" type="presOf" srcId="{26FAF219-BD8C-4416-97A8-DDE6595CC1AA}" destId="{32DCB0E6-9C5E-4877-A68C-32C29C62DC00}" srcOrd="0" destOrd="0" presId="urn:microsoft.com/office/officeart/2008/layout/PictureStrips"/>
    <dgm:cxn modelId="{FC2DB5A8-A7F0-40F0-95EF-D039EC5A4C2B}" type="presOf" srcId="{0B56EFF9-C758-48ED-A137-084D0B3D368A}" destId="{DBCE9C96-C122-4FEB-9C5F-CC6618045399}" srcOrd="0" destOrd="0" presId="urn:microsoft.com/office/officeart/2008/layout/PictureStrips"/>
    <dgm:cxn modelId="{A1EFB4B0-4482-4723-BF36-AC9EA03C0FB6}" srcId="{F7D8F0D8-1E7D-41B2-850D-09F4520440C4}" destId="{E202797E-8190-429E-BF39-3F2558CEA383}" srcOrd="10" destOrd="0" parTransId="{521C6B6A-E619-4319-8CF1-B2ADC12871C6}" sibTransId="{BEE0D4FB-7C58-4EEA-AD1D-B9E7D509ABD9}"/>
    <dgm:cxn modelId="{E7A478B8-FBAE-4312-8A20-681206744D11}" type="presOf" srcId="{597BC5BB-422B-4A62-B809-D8C8C522566B}" destId="{22A6335B-F37B-4C9C-A35C-B3EEAD679E87}" srcOrd="0" destOrd="0" presId="urn:microsoft.com/office/officeart/2008/layout/PictureStrips"/>
    <dgm:cxn modelId="{A91F4EB9-CA9B-45C4-98C2-B3FE11B0E125}" type="presOf" srcId="{624AE9BC-D247-4A01-9586-EFBE4CC14B88}" destId="{66F3B1C3-745D-483C-A2A0-A6E71B1663E4}" srcOrd="0" destOrd="0" presId="urn:microsoft.com/office/officeart/2008/layout/PictureStrips"/>
    <dgm:cxn modelId="{135E6CD1-7090-40A5-8DAB-5DFCAC3324F0}" type="presOf" srcId="{E202797E-8190-429E-BF39-3F2558CEA383}" destId="{9CB3F81E-1550-4D62-872E-26AB6ADF9346}" srcOrd="0" destOrd="0" presId="urn:microsoft.com/office/officeart/2008/layout/PictureStrips"/>
    <dgm:cxn modelId="{9CEB6DDF-E28E-402E-A444-797DCDEB8865}" srcId="{F7D8F0D8-1E7D-41B2-850D-09F4520440C4}" destId="{77752A8C-D577-4238-9672-93BB497C752F}" srcOrd="7" destOrd="0" parTransId="{266FC5BD-E59C-4173-8DDF-8DFD19386819}" sibTransId="{10D7ECAA-6DD7-43A9-9394-B657241166FD}"/>
    <dgm:cxn modelId="{3975C2EF-B91F-4E96-9CE3-D7B7D5902E64}" type="presOf" srcId="{77752A8C-D577-4238-9672-93BB497C752F}" destId="{FA855D28-80DF-41FF-A814-B65C4024391C}" srcOrd="0" destOrd="0" presId="urn:microsoft.com/office/officeart/2008/layout/PictureStrips"/>
    <dgm:cxn modelId="{92C255F2-DECD-45E2-8BD4-4D9ABA4890F0}" srcId="{F7D8F0D8-1E7D-41B2-850D-09F4520440C4}" destId="{EB89FCA4-6E27-4C2B-9BD0-19DE734BB3F5}" srcOrd="3" destOrd="0" parTransId="{65F0174F-9846-4E20-9B42-22275A6E6990}" sibTransId="{1B9A25C1-427C-47E4-9708-51EE33E4CA1D}"/>
    <dgm:cxn modelId="{8DD8EDBF-EC6E-4CFB-9144-5E3B74F5BAD3}" type="presParOf" srcId="{88E7FDDF-1DA1-4D34-8CB6-96B165FAB713}" destId="{94074C87-77FA-47E2-B342-CC4BE7919332}" srcOrd="0" destOrd="0" presId="urn:microsoft.com/office/officeart/2008/layout/PictureStrips"/>
    <dgm:cxn modelId="{659B1D45-40D6-42B7-86D3-5B67FCA63E8E}" type="presParOf" srcId="{94074C87-77FA-47E2-B342-CC4BE7919332}" destId="{ED566C2A-B517-446C-8C1A-FD07C81DEF91}" srcOrd="0" destOrd="0" presId="urn:microsoft.com/office/officeart/2008/layout/PictureStrips"/>
    <dgm:cxn modelId="{D6E51107-2CBD-4E1E-86A6-B741D415EF09}" type="presParOf" srcId="{94074C87-77FA-47E2-B342-CC4BE7919332}" destId="{0999DDDA-289B-4361-87DA-92102375072B}" srcOrd="1" destOrd="0" presId="urn:microsoft.com/office/officeart/2008/layout/PictureStrips"/>
    <dgm:cxn modelId="{6EBBDAA7-C20D-45DC-9740-19D6830C2E7D}" type="presParOf" srcId="{88E7FDDF-1DA1-4D34-8CB6-96B165FAB713}" destId="{31967E0A-4819-4B06-8E51-97082E7347E6}" srcOrd="1" destOrd="0" presId="urn:microsoft.com/office/officeart/2008/layout/PictureStrips"/>
    <dgm:cxn modelId="{666BE345-1F71-4D82-BBBA-C1FAAC95A0E7}" type="presParOf" srcId="{88E7FDDF-1DA1-4D34-8CB6-96B165FAB713}" destId="{F62AC721-7A3D-4925-9F62-C0626FB7D21D}" srcOrd="2" destOrd="0" presId="urn:microsoft.com/office/officeart/2008/layout/PictureStrips"/>
    <dgm:cxn modelId="{4D3C2FBB-4366-4B2E-8A44-EE118C6D05FB}" type="presParOf" srcId="{F62AC721-7A3D-4925-9F62-C0626FB7D21D}" destId="{66F3B1C3-745D-483C-A2A0-A6E71B1663E4}" srcOrd="0" destOrd="0" presId="urn:microsoft.com/office/officeart/2008/layout/PictureStrips"/>
    <dgm:cxn modelId="{45004E96-FCBD-4099-B537-BCB4B403E86D}" type="presParOf" srcId="{F62AC721-7A3D-4925-9F62-C0626FB7D21D}" destId="{F06C7B44-DB43-4D99-BFE9-225A15388368}" srcOrd="1" destOrd="0" presId="urn:microsoft.com/office/officeart/2008/layout/PictureStrips"/>
    <dgm:cxn modelId="{BA6E1CBC-A91D-426D-AA15-92F5A9D4631C}" type="presParOf" srcId="{88E7FDDF-1DA1-4D34-8CB6-96B165FAB713}" destId="{E1479C83-965C-4F93-B3BD-1398F016C79D}" srcOrd="3" destOrd="0" presId="urn:microsoft.com/office/officeart/2008/layout/PictureStrips"/>
    <dgm:cxn modelId="{410891F1-1F53-445A-A382-77F21D682FA3}" type="presParOf" srcId="{88E7FDDF-1DA1-4D34-8CB6-96B165FAB713}" destId="{0FBF843B-CF80-430E-A59D-181AF6087194}" srcOrd="4" destOrd="0" presId="urn:microsoft.com/office/officeart/2008/layout/PictureStrips"/>
    <dgm:cxn modelId="{2329EBA1-F0AA-42A9-B30E-5EB706801580}" type="presParOf" srcId="{0FBF843B-CF80-430E-A59D-181AF6087194}" destId="{B16336A8-3BD2-46C5-B32F-E7AEC62FDB14}" srcOrd="0" destOrd="0" presId="urn:microsoft.com/office/officeart/2008/layout/PictureStrips"/>
    <dgm:cxn modelId="{475969BA-6082-48A3-BDB8-E6DC7DED8964}" type="presParOf" srcId="{0FBF843B-CF80-430E-A59D-181AF6087194}" destId="{1C275552-7460-4172-88B4-3A4C8801178C}" srcOrd="1" destOrd="0" presId="urn:microsoft.com/office/officeart/2008/layout/PictureStrips"/>
    <dgm:cxn modelId="{06E57240-81AC-4972-BFFC-9CD822B42C29}" type="presParOf" srcId="{88E7FDDF-1DA1-4D34-8CB6-96B165FAB713}" destId="{C407146E-A5F7-46AA-9D7A-8DE109A66475}" srcOrd="5" destOrd="0" presId="urn:microsoft.com/office/officeart/2008/layout/PictureStrips"/>
    <dgm:cxn modelId="{7289941B-9E20-4A7F-91A8-20F3244EF145}" type="presParOf" srcId="{88E7FDDF-1DA1-4D34-8CB6-96B165FAB713}" destId="{305D2D91-29A2-4E4C-9FAE-04CF26ABDA90}" srcOrd="6" destOrd="0" presId="urn:microsoft.com/office/officeart/2008/layout/PictureStrips"/>
    <dgm:cxn modelId="{1B395309-F424-47C0-9AE7-37D456C92BB4}" type="presParOf" srcId="{305D2D91-29A2-4E4C-9FAE-04CF26ABDA90}" destId="{B724DDB8-D3F9-438B-A29F-23A095172BBE}" srcOrd="0" destOrd="0" presId="urn:microsoft.com/office/officeart/2008/layout/PictureStrips"/>
    <dgm:cxn modelId="{8D1EF9F2-7982-456A-809E-8A68FF3AD85A}" type="presParOf" srcId="{305D2D91-29A2-4E4C-9FAE-04CF26ABDA90}" destId="{8B57E6C8-9990-454F-B2E7-5C0731C66E94}" srcOrd="1" destOrd="0" presId="urn:microsoft.com/office/officeart/2008/layout/PictureStrips"/>
    <dgm:cxn modelId="{EFB9D7E5-D715-4DC0-B28C-1E68A04D3992}" type="presParOf" srcId="{88E7FDDF-1DA1-4D34-8CB6-96B165FAB713}" destId="{9351905B-3035-465F-BB0F-D7555E8E0BE5}" srcOrd="7" destOrd="0" presId="urn:microsoft.com/office/officeart/2008/layout/PictureStrips"/>
    <dgm:cxn modelId="{FF010CC8-0410-43BC-A2F2-7216818910E6}" type="presParOf" srcId="{88E7FDDF-1DA1-4D34-8CB6-96B165FAB713}" destId="{235801D8-9EE2-4A84-A8E6-DC13F1982798}" srcOrd="8" destOrd="0" presId="urn:microsoft.com/office/officeart/2008/layout/PictureStrips"/>
    <dgm:cxn modelId="{BD17F09E-D04E-485B-AFFB-7E4D086F46C3}" type="presParOf" srcId="{235801D8-9EE2-4A84-A8E6-DC13F1982798}" destId="{2F41D4FD-9DF3-4AF4-A998-92C3AB54A121}" srcOrd="0" destOrd="0" presId="urn:microsoft.com/office/officeart/2008/layout/PictureStrips"/>
    <dgm:cxn modelId="{0F4C85E6-5869-45EE-A8D3-8E86E4AA4C26}" type="presParOf" srcId="{235801D8-9EE2-4A84-A8E6-DC13F1982798}" destId="{66AFD8CF-F66C-4C0E-A13E-C82B2B058D53}" srcOrd="1" destOrd="0" presId="urn:microsoft.com/office/officeart/2008/layout/PictureStrips"/>
    <dgm:cxn modelId="{BBC83C68-6F19-4AC5-BC9A-C4E97F46D8FB}" type="presParOf" srcId="{88E7FDDF-1DA1-4D34-8CB6-96B165FAB713}" destId="{06F4CA01-CEC8-4DB1-B582-D49180361E7E}" srcOrd="9" destOrd="0" presId="urn:microsoft.com/office/officeart/2008/layout/PictureStrips"/>
    <dgm:cxn modelId="{69DCCB9F-A79C-4952-995E-D8984EEDA6CF}" type="presParOf" srcId="{88E7FDDF-1DA1-4D34-8CB6-96B165FAB713}" destId="{26E2B65A-F711-482D-BB81-2A45EF6D6DBA}" srcOrd="10" destOrd="0" presId="urn:microsoft.com/office/officeart/2008/layout/PictureStrips"/>
    <dgm:cxn modelId="{E1950C76-254B-4C46-9C47-361E59735B9B}" type="presParOf" srcId="{26E2B65A-F711-482D-BB81-2A45EF6D6DBA}" destId="{32DCB0E6-9C5E-4877-A68C-32C29C62DC00}" srcOrd="0" destOrd="0" presId="urn:microsoft.com/office/officeart/2008/layout/PictureStrips"/>
    <dgm:cxn modelId="{95F82B1B-0884-49E4-9232-33251588DF42}" type="presParOf" srcId="{26E2B65A-F711-482D-BB81-2A45EF6D6DBA}" destId="{511E4A50-2F14-483B-99EA-D75555172DC8}" srcOrd="1" destOrd="0" presId="urn:microsoft.com/office/officeart/2008/layout/PictureStrips"/>
    <dgm:cxn modelId="{00DC966D-C3F3-4259-918A-4A19909733E5}" type="presParOf" srcId="{88E7FDDF-1DA1-4D34-8CB6-96B165FAB713}" destId="{F15566F7-2F34-46EE-8879-3C85FDEB74D8}" srcOrd="11" destOrd="0" presId="urn:microsoft.com/office/officeart/2008/layout/PictureStrips"/>
    <dgm:cxn modelId="{6BF9A467-5636-4CDF-B9F4-98783F1A6B82}" type="presParOf" srcId="{88E7FDDF-1DA1-4D34-8CB6-96B165FAB713}" destId="{A30F5A16-31F8-45A4-A355-284129D20F36}" srcOrd="12" destOrd="0" presId="urn:microsoft.com/office/officeart/2008/layout/PictureStrips"/>
    <dgm:cxn modelId="{465801EB-BC75-44D9-A0E2-C7597E03E755}" type="presParOf" srcId="{A30F5A16-31F8-45A4-A355-284129D20F36}" destId="{DBCE9C96-C122-4FEB-9C5F-CC6618045399}" srcOrd="0" destOrd="0" presId="urn:microsoft.com/office/officeart/2008/layout/PictureStrips"/>
    <dgm:cxn modelId="{3800E9F2-721E-4CF6-8485-C847445B09BA}" type="presParOf" srcId="{A30F5A16-31F8-45A4-A355-284129D20F36}" destId="{BB28C8E9-794D-4F80-9D58-08493E9A21C5}" srcOrd="1" destOrd="0" presId="urn:microsoft.com/office/officeart/2008/layout/PictureStrips"/>
    <dgm:cxn modelId="{31A1FB29-6FB9-4158-A4B8-57FE5764A832}" type="presParOf" srcId="{88E7FDDF-1DA1-4D34-8CB6-96B165FAB713}" destId="{DE368A6C-DE5F-4DAA-A639-5C729D7A6CDE}" srcOrd="13" destOrd="0" presId="urn:microsoft.com/office/officeart/2008/layout/PictureStrips"/>
    <dgm:cxn modelId="{A1456BC9-C7F5-4AC4-A48A-C4C74123F258}" type="presParOf" srcId="{88E7FDDF-1DA1-4D34-8CB6-96B165FAB713}" destId="{925278DA-763D-4FF0-80A0-1F6E4DBC7D9F}" srcOrd="14" destOrd="0" presId="urn:microsoft.com/office/officeart/2008/layout/PictureStrips"/>
    <dgm:cxn modelId="{846CB21E-5D6B-46C5-AFDB-46B30D770955}" type="presParOf" srcId="{925278DA-763D-4FF0-80A0-1F6E4DBC7D9F}" destId="{FA855D28-80DF-41FF-A814-B65C4024391C}" srcOrd="0" destOrd="0" presId="urn:microsoft.com/office/officeart/2008/layout/PictureStrips"/>
    <dgm:cxn modelId="{6E57B2AC-3CFA-4E10-8E17-06BA2A96473A}" type="presParOf" srcId="{925278DA-763D-4FF0-80A0-1F6E4DBC7D9F}" destId="{FA5CDA53-0EF3-4161-A366-2AAC703BBD92}" srcOrd="1" destOrd="0" presId="urn:microsoft.com/office/officeart/2008/layout/PictureStrips"/>
    <dgm:cxn modelId="{E67FB8B2-445C-4CCF-8BB1-DAFF61F2CAC0}" type="presParOf" srcId="{88E7FDDF-1DA1-4D34-8CB6-96B165FAB713}" destId="{529111F8-E869-4A75-A507-1E471A7A1F99}" srcOrd="15" destOrd="0" presId="urn:microsoft.com/office/officeart/2008/layout/PictureStrips"/>
    <dgm:cxn modelId="{34A077D9-8418-4BF1-8810-BB5003D81C16}" type="presParOf" srcId="{88E7FDDF-1DA1-4D34-8CB6-96B165FAB713}" destId="{96672756-1BD5-45F1-82B6-270DC8F51960}" srcOrd="16" destOrd="0" presId="urn:microsoft.com/office/officeart/2008/layout/PictureStrips"/>
    <dgm:cxn modelId="{86AA9F47-D224-4A8C-B36F-956581088986}" type="presParOf" srcId="{96672756-1BD5-45F1-82B6-270DC8F51960}" destId="{7CBFF844-B237-4224-8119-F266166AAD11}" srcOrd="0" destOrd="0" presId="urn:microsoft.com/office/officeart/2008/layout/PictureStrips"/>
    <dgm:cxn modelId="{E07A0E70-84DB-4423-8955-83C73E7276F4}" type="presParOf" srcId="{96672756-1BD5-45F1-82B6-270DC8F51960}" destId="{7166D4E2-AB2D-481F-8FE3-4FA0F48277AE}" srcOrd="1" destOrd="0" presId="urn:microsoft.com/office/officeart/2008/layout/PictureStrips"/>
    <dgm:cxn modelId="{B4CC4A60-0880-4E3A-8028-A1D536A66F55}" type="presParOf" srcId="{88E7FDDF-1DA1-4D34-8CB6-96B165FAB713}" destId="{E8A95B5E-A6AE-43DC-B42C-4064BCC05B2D}" srcOrd="17" destOrd="0" presId="urn:microsoft.com/office/officeart/2008/layout/PictureStrips"/>
    <dgm:cxn modelId="{3FB0ECDB-1542-4CCA-ACEC-3FDA19BD2F52}" type="presParOf" srcId="{88E7FDDF-1DA1-4D34-8CB6-96B165FAB713}" destId="{349F40BA-01EB-489C-B9B9-B7C057B9BABD}" srcOrd="18" destOrd="0" presId="urn:microsoft.com/office/officeart/2008/layout/PictureStrips"/>
    <dgm:cxn modelId="{98C85C85-042E-4343-999A-850AEF61A4C6}" type="presParOf" srcId="{349F40BA-01EB-489C-B9B9-B7C057B9BABD}" destId="{22A6335B-F37B-4C9C-A35C-B3EEAD679E87}" srcOrd="0" destOrd="0" presId="urn:microsoft.com/office/officeart/2008/layout/PictureStrips"/>
    <dgm:cxn modelId="{3EEDBB6F-01F5-4B69-953F-F31B0E03CDA2}" type="presParOf" srcId="{349F40BA-01EB-489C-B9B9-B7C057B9BABD}" destId="{7FA8E24E-9240-4D53-8182-B9207D2355C6}" srcOrd="1" destOrd="0" presId="urn:microsoft.com/office/officeart/2008/layout/PictureStrips"/>
    <dgm:cxn modelId="{A2EA4102-68A3-4BA6-9149-D844FF51BDDC}" type="presParOf" srcId="{88E7FDDF-1DA1-4D34-8CB6-96B165FAB713}" destId="{192061D6-13C7-40A2-B887-9BDCDF5A60BD}" srcOrd="19" destOrd="0" presId="urn:microsoft.com/office/officeart/2008/layout/PictureStrips"/>
    <dgm:cxn modelId="{5A5E844D-1CE1-4B83-8AAE-6A364C7EFD71}" type="presParOf" srcId="{88E7FDDF-1DA1-4D34-8CB6-96B165FAB713}" destId="{1C691F3C-446F-4E19-82E1-50EBA6C8E021}" srcOrd="20" destOrd="0" presId="urn:microsoft.com/office/officeart/2008/layout/PictureStrips"/>
    <dgm:cxn modelId="{E9449120-FF28-485F-AA3E-62C04B21EBB8}" type="presParOf" srcId="{1C691F3C-446F-4E19-82E1-50EBA6C8E021}" destId="{9CB3F81E-1550-4D62-872E-26AB6ADF9346}" srcOrd="0" destOrd="0" presId="urn:microsoft.com/office/officeart/2008/layout/PictureStrips"/>
    <dgm:cxn modelId="{2877A5EE-8B90-41E1-8D4A-147A360793A2}" type="presParOf" srcId="{1C691F3C-446F-4E19-82E1-50EBA6C8E021}" destId="{09C3489C-E8B2-4C62-B1D0-92BC04FDADCD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85FBA91-99E8-4260-9E5F-8F52387BAA6E}" type="doc">
      <dgm:prSet loTypeId="urn:microsoft.com/office/officeart/2005/8/layout/hierarchy4" loCatId="list" qsTypeId="urn:microsoft.com/office/officeart/2005/8/quickstyle/3d2" qsCatId="3D" csTypeId="urn:microsoft.com/office/officeart/2005/8/colors/colorful2" csCatId="colorful" phldr="1"/>
      <dgm:spPr/>
    </dgm:pt>
    <dgm:pt modelId="{3710FC21-9D03-4433-9ACA-BE8B9F309ECD}">
      <dgm:prSet/>
      <dgm:spPr/>
      <dgm:t>
        <a:bodyPr/>
        <a:lstStyle/>
        <a:p>
          <a:r>
            <a:rPr lang="es-MX" dirty="0"/>
            <a:t>Gastos por mantenimiento y actualización de medios de comunicación que utiliza el Foro (sitio Web, YouTube, Facebook, elaboración y edición del Boletín)</a:t>
          </a:r>
          <a:endParaRPr lang="es-UY" dirty="0"/>
        </a:p>
      </dgm:t>
    </dgm:pt>
    <dgm:pt modelId="{E94427E1-F3C6-417D-B29D-691B0CF491FC}" type="parTrans" cxnId="{BA7D6E93-6F9C-410E-9E4C-E9B73A26F719}">
      <dgm:prSet/>
      <dgm:spPr/>
      <dgm:t>
        <a:bodyPr/>
        <a:lstStyle/>
        <a:p>
          <a:endParaRPr lang="es-UY"/>
        </a:p>
      </dgm:t>
    </dgm:pt>
    <dgm:pt modelId="{A999EAEA-A27E-4439-89A7-36CD9D8B8168}" type="sibTrans" cxnId="{BA7D6E93-6F9C-410E-9E4C-E9B73A26F719}">
      <dgm:prSet/>
      <dgm:spPr/>
      <dgm:t>
        <a:bodyPr/>
        <a:lstStyle/>
        <a:p>
          <a:endParaRPr lang="es-UY"/>
        </a:p>
      </dgm:t>
    </dgm:pt>
    <dgm:pt modelId="{8886B821-5C99-422E-88E1-E78836D305B4}">
      <dgm:prSet/>
      <dgm:spPr/>
      <dgm:t>
        <a:bodyPr/>
        <a:lstStyle/>
        <a:p>
          <a:r>
            <a:rPr lang="es-MX" dirty="0"/>
            <a:t>Apoyo financiero</a:t>
          </a:r>
        </a:p>
        <a:p>
          <a:r>
            <a:rPr lang="es-MX" dirty="0"/>
            <a:t> a proyectos </a:t>
          </a:r>
        </a:p>
        <a:p>
          <a:r>
            <a:rPr lang="es-MX" dirty="0"/>
            <a:t>relacionados con</a:t>
          </a:r>
        </a:p>
        <a:p>
          <a:r>
            <a:rPr lang="es-MX" dirty="0"/>
            <a:t> los objetivos de </a:t>
          </a:r>
        </a:p>
        <a:p>
          <a:r>
            <a:rPr lang="es-MX" dirty="0"/>
            <a:t>desarrollo </a:t>
          </a:r>
        </a:p>
        <a:p>
          <a:r>
            <a:rPr lang="es-MX" dirty="0"/>
            <a:t>de la  FIP</a:t>
          </a:r>
          <a:endParaRPr lang="es-UY" dirty="0"/>
        </a:p>
      </dgm:t>
    </dgm:pt>
    <dgm:pt modelId="{410B34CA-8C4C-4E4C-9FAF-AC18C620B4D1}" type="parTrans" cxnId="{07320844-B2C1-4C60-97AB-529786E01CEA}">
      <dgm:prSet/>
      <dgm:spPr/>
      <dgm:t>
        <a:bodyPr/>
        <a:lstStyle/>
        <a:p>
          <a:endParaRPr lang="es-UY"/>
        </a:p>
      </dgm:t>
    </dgm:pt>
    <dgm:pt modelId="{2E18BF46-A0E0-4FCF-860F-BE1ECA720276}" type="sibTrans" cxnId="{07320844-B2C1-4C60-97AB-529786E01CEA}">
      <dgm:prSet/>
      <dgm:spPr/>
      <dgm:t>
        <a:bodyPr/>
        <a:lstStyle/>
        <a:p>
          <a:endParaRPr lang="es-UY"/>
        </a:p>
      </dgm:t>
    </dgm:pt>
    <dgm:pt modelId="{64372DC9-6A68-4674-A66A-D7DA7677382A}">
      <dgm:prSet custT="1"/>
      <dgm:spPr/>
      <dgm:t>
        <a:bodyPr/>
        <a:lstStyle/>
        <a:p>
          <a:r>
            <a:rPr lang="es-MX" sz="2700" dirty="0"/>
            <a:t>Curso: “Servicios </a:t>
          </a:r>
        </a:p>
        <a:p>
          <a:r>
            <a:rPr lang="es-MX" sz="2700" dirty="0"/>
            <a:t>Farmacéuticos</a:t>
          </a:r>
        </a:p>
        <a:p>
          <a:r>
            <a:rPr lang="es-MX" sz="2700" dirty="0"/>
            <a:t> en APS”</a:t>
          </a:r>
        </a:p>
        <a:p>
          <a:r>
            <a:rPr lang="es-MX" sz="2700" dirty="0"/>
            <a:t>FFA- OPS</a:t>
          </a:r>
        </a:p>
        <a:p>
          <a:endParaRPr lang="es-MX" sz="1800" dirty="0"/>
        </a:p>
        <a:p>
          <a:r>
            <a:rPr lang="es-MX" sz="2700" dirty="0"/>
            <a:t>- Coordinador</a:t>
          </a:r>
        </a:p>
        <a:p>
          <a:r>
            <a:rPr lang="es-MX" sz="2700" dirty="0"/>
            <a:t>- 4 tutores </a:t>
          </a:r>
          <a:endParaRPr lang="es-UY" sz="2700" dirty="0"/>
        </a:p>
      </dgm:t>
    </dgm:pt>
    <dgm:pt modelId="{32B416D0-6357-4313-AB29-F223B52CA946}" type="parTrans" cxnId="{93B4751C-7623-45C5-8885-B2D6A6ABC9FF}">
      <dgm:prSet/>
      <dgm:spPr/>
      <dgm:t>
        <a:bodyPr/>
        <a:lstStyle/>
        <a:p>
          <a:endParaRPr lang="es-UY"/>
        </a:p>
      </dgm:t>
    </dgm:pt>
    <dgm:pt modelId="{65A7EBD6-DE74-47C6-959B-55F6C6D2AA73}" type="sibTrans" cxnId="{93B4751C-7623-45C5-8885-B2D6A6ABC9FF}">
      <dgm:prSet/>
      <dgm:spPr/>
      <dgm:t>
        <a:bodyPr/>
        <a:lstStyle/>
        <a:p>
          <a:endParaRPr lang="es-UY"/>
        </a:p>
      </dgm:t>
    </dgm:pt>
    <dgm:pt modelId="{818FA368-7CA3-4235-B466-D83B59486A19}" type="pres">
      <dgm:prSet presAssocID="{C85FBA91-99E8-4260-9E5F-8F52387BAA6E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7C5A08F2-5438-4CF2-94EB-681386938E81}" type="pres">
      <dgm:prSet presAssocID="{8886B821-5C99-422E-88E1-E78836D305B4}" presName="vertOne" presStyleCnt="0"/>
      <dgm:spPr/>
    </dgm:pt>
    <dgm:pt modelId="{68A49581-F854-4324-A424-2F68F65D6F14}" type="pres">
      <dgm:prSet presAssocID="{8886B821-5C99-422E-88E1-E78836D305B4}" presName="txOne" presStyleLbl="node0" presStyleIdx="0" presStyleCnt="3" custLinFactNeighborX="-1228">
        <dgm:presLayoutVars>
          <dgm:chPref val="3"/>
        </dgm:presLayoutVars>
      </dgm:prSet>
      <dgm:spPr/>
    </dgm:pt>
    <dgm:pt modelId="{F3FB503F-5CBA-4711-BB7F-6D04FCAC2D4B}" type="pres">
      <dgm:prSet presAssocID="{8886B821-5C99-422E-88E1-E78836D305B4}" presName="horzOne" presStyleCnt="0"/>
      <dgm:spPr/>
    </dgm:pt>
    <dgm:pt modelId="{0B4E1991-6273-4A59-9F8E-29E87260313E}" type="pres">
      <dgm:prSet presAssocID="{2E18BF46-A0E0-4FCF-860F-BE1ECA720276}" presName="sibSpaceOne" presStyleCnt="0"/>
      <dgm:spPr/>
    </dgm:pt>
    <dgm:pt modelId="{0BB97419-8CB2-4E6D-A404-A0CF066567AE}" type="pres">
      <dgm:prSet presAssocID="{64372DC9-6A68-4674-A66A-D7DA7677382A}" presName="vertOne" presStyleCnt="0"/>
      <dgm:spPr/>
    </dgm:pt>
    <dgm:pt modelId="{EC502EC3-A8FD-4A38-94A9-3656F5376526}" type="pres">
      <dgm:prSet presAssocID="{64372DC9-6A68-4674-A66A-D7DA7677382A}" presName="txOne" presStyleLbl="node0" presStyleIdx="1" presStyleCnt="3">
        <dgm:presLayoutVars>
          <dgm:chPref val="3"/>
        </dgm:presLayoutVars>
      </dgm:prSet>
      <dgm:spPr/>
    </dgm:pt>
    <dgm:pt modelId="{30B8384F-7FAF-4056-B3FA-1D97583305AF}" type="pres">
      <dgm:prSet presAssocID="{64372DC9-6A68-4674-A66A-D7DA7677382A}" presName="horzOne" presStyleCnt="0"/>
      <dgm:spPr/>
    </dgm:pt>
    <dgm:pt modelId="{85624C52-D537-479D-923C-FF2E9742F32B}" type="pres">
      <dgm:prSet presAssocID="{65A7EBD6-DE74-47C6-959B-55F6C6D2AA73}" presName="sibSpaceOne" presStyleCnt="0"/>
      <dgm:spPr/>
    </dgm:pt>
    <dgm:pt modelId="{342D821E-3C78-48CF-BE27-F81100E50651}" type="pres">
      <dgm:prSet presAssocID="{3710FC21-9D03-4433-9ACA-BE8B9F309ECD}" presName="vertOne" presStyleCnt="0"/>
      <dgm:spPr/>
    </dgm:pt>
    <dgm:pt modelId="{5CA50BB7-9CB9-48A8-89E9-C46B82BF9A3C}" type="pres">
      <dgm:prSet presAssocID="{3710FC21-9D03-4433-9ACA-BE8B9F309ECD}" presName="txOne" presStyleLbl="node0" presStyleIdx="2" presStyleCnt="3">
        <dgm:presLayoutVars>
          <dgm:chPref val="3"/>
        </dgm:presLayoutVars>
      </dgm:prSet>
      <dgm:spPr/>
    </dgm:pt>
    <dgm:pt modelId="{B5B1315C-AEED-44E5-A38C-09AE7821D16D}" type="pres">
      <dgm:prSet presAssocID="{3710FC21-9D03-4433-9ACA-BE8B9F309ECD}" presName="horzOne" presStyleCnt="0"/>
      <dgm:spPr/>
    </dgm:pt>
  </dgm:ptLst>
  <dgm:cxnLst>
    <dgm:cxn modelId="{93B4751C-7623-45C5-8885-B2D6A6ABC9FF}" srcId="{C85FBA91-99E8-4260-9E5F-8F52387BAA6E}" destId="{64372DC9-6A68-4674-A66A-D7DA7677382A}" srcOrd="1" destOrd="0" parTransId="{32B416D0-6357-4313-AB29-F223B52CA946}" sibTransId="{65A7EBD6-DE74-47C6-959B-55F6C6D2AA73}"/>
    <dgm:cxn modelId="{07320844-B2C1-4C60-97AB-529786E01CEA}" srcId="{C85FBA91-99E8-4260-9E5F-8F52387BAA6E}" destId="{8886B821-5C99-422E-88E1-E78836D305B4}" srcOrd="0" destOrd="0" parTransId="{410B34CA-8C4C-4E4C-9FAF-AC18C620B4D1}" sibTransId="{2E18BF46-A0E0-4FCF-860F-BE1ECA720276}"/>
    <dgm:cxn modelId="{AC82787E-3CD9-4908-831A-5B77849B1C17}" type="presOf" srcId="{8886B821-5C99-422E-88E1-E78836D305B4}" destId="{68A49581-F854-4324-A424-2F68F65D6F14}" srcOrd="0" destOrd="0" presId="urn:microsoft.com/office/officeart/2005/8/layout/hierarchy4"/>
    <dgm:cxn modelId="{BA7D6E93-6F9C-410E-9E4C-E9B73A26F719}" srcId="{C85FBA91-99E8-4260-9E5F-8F52387BAA6E}" destId="{3710FC21-9D03-4433-9ACA-BE8B9F309ECD}" srcOrd="2" destOrd="0" parTransId="{E94427E1-F3C6-417D-B29D-691B0CF491FC}" sibTransId="{A999EAEA-A27E-4439-89A7-36CD9D8B8168}"/>
    <dgm:cxn modelId="{89E292A3-3931-4B49-BB0E-626D7535D2D0}" type="presOf" srcId="{3710FC21-9D03-4433-9ACA-BE8B9F309ECD}" destId="{5CA50BB7-9CB9-48A8-89E9-C46B82BF9A3C}" srcOrd="0" destOrd="0" presId="urn:microsoft.com/office/officeart/2005/8/layout/hierarchy4"/>
    <dgm:cxn modelId="{9556B8BC-1F7F-4274-BEA3-F75EF0CF9D4A}" type="presOf" srcId="{C85FBA91-99E8-4260-9E5F-8F52387BAA6E}" destId="{818FA368-7CA3-4235-B466-D83B59486A19}" srcOrd="0" destOrd="0" presId="urn:microsoft.com/office/officeart/2005/8/layout/hierarchy4"/>
    <dgm:cxn modelId="{5C7668F5-D6E4-45CA-AE96-CE72F3CA013C}" type="presOf" srcId="{64372DC9-6A68-4674-A66A-D7DA7677382A}" destId="{EC502EC3-A8FD-4A38-94A9-3656F5376526}" srcOrd="0" destOrd="0" presId="urn:microsoft.com/office/officeart/2005/8/layout/hierarchy4"/>
    <dgm:cxn modelId="{41F633F6-A18E-42C4-B5D8-D6BB79D368C1}" type="presParOf" srcId="{818FA368-7CA3-4235-B466-D83B59486A19}" destId="{7C5A08F2-5438-4CF2-94EB-681386938E81}" srcOrd="0" destOrd="0" presId="urn:microsoft.com/office/officeart/2005/8/layout/hierarchy4"/>
    <dgm:cxn modelId="{D458FFB6-1576-4D1E-BAA7-D0CB85750BB7}" type="presParOf" srcId="{7C5A08F2-5438-4CF2-94EB-681386938E81}" destId="{68A49581-F854-4324-A424-2F68F65D6F14}" srcOrd="0" destOrd="0" presId="urn:microsoft.com/office/officeart/2005/8/layout/hierarchy4"/>
    <dgm:cxn modelId="{B6E7E892-BA07-4E23-80EF-4DBC50545154}" type="presParOf" srcId="{7C5A08F2-5438-4CF2-94EB-681386938E81}" destId="{F3FB503F-5CBA-4711-BB7F-6D04FCAC2D4B}" srcOrd="1" destOrd="0" presId="urn:microsoft.com/office/officeart/2005/8/layout/hierarchy4"/>
    <dgm:cxn modelId="{66AD4127-011A-4C99-A03C-C71E512582EA}" type="presParOf" srcId="{818FA368-7CA3-4235-B466-D83B59486A19}" destId="{0B4E1991-6273-4A59-9F8E-29E87260313E}" srcOrd="1" destOrd="0" presId="urn:microsoft.com/office/officeart/2005/8/layout/hierarchy4"/>
    <dgm:cxn modelId="{98F93C57-FF8E-4C0F-8C60-486521521111}" type="presParOf" srcId="{818FA368-7CA3-4235-B466-D83B59486A19}" destId="{0BB97419-8CB2-4E6D-A404-A0CF066567AE}" srcOrd="2" destOrd="0" presId="urn:microsoft.com/office/officeart/2005/8/layout/hierarchy4"/>
    <dgm:cxn modelId="{24ED13AD-FAA5-4A76-9526-133A23BD72B9}" type="presParOf" srcId="{0BB97419-8CB2-4E6D-A404-A0CF066567AE}" destId="{EC502EC3-A8FD-4A38-94A9-3656F5376526}" srcOrd="0" destOrd="0" presId="urn:microsoft.com/office/officeart/2005/8/layout/hierarchy4"/>
    <dgm:cxn modelId="{675785DD-CB33-4E7D-864E-C947C2811664}" type="presParOf" srcId="{0BB97419-8CB2-4E6D-A404-A0CF066567AE}" destId="{30B8384F-7FAF-4056-B3FA-1D97583305AF}" srcOrd="1" destOrd="0" presId="urn:microsoft.com/office/officeart/2005/8/layout/hierarchy4"/>
    <dgm:cxn modelId="{1ED07BA4-F745-44BE-87C1-3046A53EC58F}" type="presParOf" srcId="{818FA368-7CA3-4235-B466-D83B59486A19}" destId="{85624C52-D537-479D-923C-FF2E9742F32B}" srcOrd="3" destOrd="0" presId="urn:microsoft.com/office/officeart/2005/8/layout/hierarchy4"/>
    <dgm:cxn modelId="{340A79CD-9F76-4B0A-AC1C-25847790D509}" type="presParOf" srcId="{818FA368-7CA3-4235-B466-D83B59486A19}" destId="{342D821E-3C78-48CF-BE27-F81100E50651}" srcOrd="4" destOrd="0" presId="urn:microsoft.com/office/officeart/2005/8/layout/hierarchy4"/>
    <dgm:cxn modelId="{FFBAC263-A5D6-4A18-B71A-F75121BE3804}" type="presParOf" srcId="{342D821E-3C78-48CF-BE27-F81100E50651}" destId="{5CA50BB7-9CB9-48A8-89E9-C46B82BF9A3C}" srcOrd="0" destOrd="0" presId="urn:microsoft.com/office/officeart/2005/8/layout/hierarchy4"/>
    <dgm:cxn modelId="{D5F6DF03-8D56-439F-AEF0-BF4D77A4F1DA}" type="presParOf" srcId="{342D821E-3C78-48CF-BE27-F81100E50651}" destId="{B5B1315C-AEED-44E5-A38C-09AE7821D16D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F5071C7-176C-4A8E-8BA9-2B1D20643722}" type="doc">
      <dgm:prSet loTypeId="urn:microsoft.com/office/officeart/2005/8/layout/vList4" loCatId="list" qsTypeId="urn:microsoft.com/office/officeart/2005/8/quickstyle/3d1" qsCatId="3D" csTypeId="urn:microsoft.com/office/officeart/2005/8/colors/accent1_2#4" csCatId="accent1" phldr="1"/>
      <dgm:spPr/>
      <dgm:t>
        <a:bodyPr/>
        <a:lstStyle/>
        <a:p>
          <a:endParaRPr lang="es-UY"/>
        </a:p>
      </dgm:t>
    </dgm:pt>
    <dgm:pt modelId="{23F80453-4D34-4296-9A3F-EF2B023F4037}">
      <dgm:prSet phldrT="[Texto]" custT="1"/>
      <dgm:spPr/>
      <dgm:t>
        <a:bodyPr/>
        <a:lstStyle/>
        <a:p>
          <a:r>
            <a:rPr lang="es-MX" sz="2400" dirty="0"/>
            <a:t> </a:t>
          </a:r>
          <a:r>
            <a:rPr lang="es-MX" sz="2400" dirty="0">
              <a:solidFill>
                <a:schemeClr val="tx1"/>
              </a:solidFill>
            </a:rPr>
            <a:t>"</a:t>
          </a:r>
          <a:r>
            <a:rPr lang="es-MX" sz="2400" i="1" dirty="0">
              <a:solidFill>
                <a:schemeClr val="tx1"/>
              </a:solidFill>
            </a:rPr>
            <a:t>Servicios profesionales en la farmacia comunitaria: comunicación y promoción de prácticas de autocuidado</a:t>
          </a:r>
          <a:r>
            <a:rPr lang="es-MX" sz="2400" dirty="0">
              <a:solidFill>
                <a:schemeClr val="tx1"/>
              </a:solidFill>
            </a:rPr>
            <a:t>“.</a:t>
          </a:r>
          <a:r>
            <a:rPr lang="es-MX" sz="2400" dirty="0"/>
            <a:t>  </a:t>
          </a:r>
          <a:r>
            <a:rPr lang="es-MX" sz="2400" dirty="0">
              <a:solidFill>
                <a:schemeClr val="tx1"/>
              </a:solidFill>
            </a:rPr>
            <a:t>(2do desembolso: $ 1.250) – Uruguay - ILAR - FFA</a:t>
          </a:r>
          <a:endParaRPr lang="es-UY" sz="2400" dirty="0">
            <a:solidFill>
              <a:schemeClr val="tx1"/>
            </a:solidFill>
          </a:endParaRPr>
        </a:p>
      </dgm:t>
    </dgm:pt>
    <dgm:pt modelId="{91D24CDB-FA13-42CE-9A58-A912FDFA41DF}" type="parTrans" cxnId="{7DD28EE7-6029-4038-86E0-B0B4AE3E1B5E}">
      <dgm:prSet/>
      <dgm:spPr/>
      <dgm:t>
        <a:bodyPr/>
        <a:lstStyle/>
        <a:p>
          <a:endParaRPr lang="es-UY"/>
        </a:p>
      </dgm:t>
    </dgm:pt>
    <dgm:pt modelId="{FE98EAFD-2010-4C97-8FCE-DC1FA03643BB}" type="sibTrans" cxnId="{7DD28EE7-6029-4038-86E0-B0B4AE3E1B5E}">
      <dgm:prSet/>
      <dgm:spPr/>
      <dgm:t>
        <a:bodyPr/>
        <a:lstStyle/>
        <a:p>
          <a:endParaRPr lang="es-UY"/>
        </a:p>
      </dgm:t>
    </dgm:pt>
    <dgm:pt modelId="{FC425045-8071-4F2B-BBCD-7C9836F13A2B}">
      <dgm:prSet custT="1"/>
      <dgm:spPr/>
      <dgm:t>
        <a:bodyPr/>
        <a:lstStyle/>
        <a:p>
          <a:r>
            <a:rPr lang="es-MX" sz="2400" i="1" dirty="0">
              <a:solidFill>
                <a:schemeClr val="tx1"/>
              </a:solidFill>
            </a:rPr>
            <a:t>"Desarrollo de servicios farmacéuticos en inmunización en farmacias comunitarias del Uruguay contra el virus de la influenza” . </a:t>
          </a:r>
          <a:r>
            <a:rPr lang="es-MX" sz="2400" dirty="0">
              <a:solidFill>
                <a:schemeClr val="tx1"/>
              </a:solidFill>
            </a:rPr>
            <a:t>(2do desembolso: $ 1.250) - Uruguay</a:t>
          </a:r>
          <a:endParaRPr lang="es-UY" sz="2400" dirty="0">
            <a:solidFill>
              <a:schemeClr val="tx1"/>
            </a:solidFill>
          </a:endParaRPr>
        </a:p>
      </dgm:t>
    </dgm:pt>
    <dgm:pt modelId="{D6B2972F-1AA1-4D45-B76D-A738DAA36A67}" type="parTrans" cxnId="{B7AC4727-1733-4066-A4D6-BBA4B25B2467}">
      <dgm:prSet/>
      <dgm:spPr/>
      <dgm:t>
        <a:bodyPr/>
        <a:lstStyle/>
        <a:p>
          <a:endParaRPr lang="es-UY"/>
        </a:p>
      </dgm:t>
    </dgm:pt>
    <dgm:pt modelId="{C47496C2-24CB-42A1-B765-989AF21FF7B7}" type="sibTrans" cxnId="{B7AC4727-1733-4066-A4D6-BBA4B25B2467}">
      <dgm:prSet/>
      <dgm:spPr/>
      <dgm:t>
        <a:bodyPr/>
        <a:lstStyle/>
        <a:p>
          <a:endParaRPr lang="es-UY"/>
        </a:p>
      </dgm:t>
    </dgm:pt>
    <dgm:pt modelId="{ED62C3F3-B4EB-46DE-B012-7EDC3873A4AA}">
      <dgm:prSet custT="1"/>
      <dgm:spPr/>
      <dgm:t>
        <a:bodyPr/>
        <a:lstStyle/>
        <a:p>
          <a:r>
            <a:rPr lang="es-MX" sz="2400" dirty="0">
              <a:solidFill>
                <a:schemeClr val="tx1"/>
              </a:solidFill>
            </a:rPr>
            <a:t>“</a:t>
          </a:r>
          <a:r>
            <a:rPr lang="es-MX" sz="2400" i="1" dirty="0">
              <a:solidFill>
                <a:schemeClr val="tx1"/>
              </a:solidFill>
            </a:rPr>
            <a:t>Escuelas de autocuidado de la salud: desarrollo de habilidades de autorresponsabilidad</a:t>
          </a:r>
          <a:r>
            <a:rPr lang="es-MX" sz="2400" dirty="0">
              <a:solidFill>
                <a:schemeClr val="tx1"/>
              </a:solidFill>
            </a:rPr>
            <a:t>”.  (2do desembolso: $ 1.250) – Costa Rica</a:t>
          </a:r>
          <a:endParaRPr lang="es-UY" sz="2400" dirty="0">
            <a:solidFill>
              <a:schemeClr val="tx1"/>
            </a:solidFill>
          </a:endParaRPr>
        </a:p>
      </dgm:t>
    </dgm:pt>
    <dgm:pt modelId="{906A8EBA-C605-4398-BED6-DA068BCDCFFD}" type="parTrans" cxnId="{A0A542B5-4B21-4466-AB4C-952CB1360E15}">
      <dgm:prSet/>
      <dgm:spPr/>
      <dgm:t>
        <a:bodyPr/>
        <a:lstStyle/>
        <a:p>
          <a:endParaRPr lang="es-UY"/>
        </a:p>
      </dgm:t>
    </dgm:pt>
    <dgm:pt modelId="{D26BB33E-FCC4-4B24-864E-88D515095D9E}" type="sibTrans" cxnId="{A0A542B5-4B21-4466-AB4C-952CB1360E15}">
      <dgm:prSet/>
      <dgm:spPr/>
      <dgm:t>
        <a:bodyPr/>
        <a:lstStyle/>
        <a:p>
          <a:endParaRPr lang="es-UY"/>
        </a:p>
      </dgm:t>
    </dgm:pt>
    <dgm:pt modelId="{1697E848-CD59-46E1-8FAB-181841080DC3}">
      <dgm:prSet custT="1"/>
      <dgm:spPr/>
      <dgm:t>
        <a:bodyPr/>
        <a:lstStyle/>
        <a:p>
          <a:r>
            <a:rPr lang="es-MX" sz="2400" dirty="0">
              <a:solidFill>
                <a:schemeClr val="tx1"/>
              </a:solidFill>
            </a:rPr>
            <a:t>“</a:t>
          </a:r>
          <a:r>
            <a:rPr lang="es-MX" sz="2400" i="1" dirty="0">
              <a:solidFill>
                <a:schemeClr val="tx1"/>
              </a:solidFill>
            </a:rPr>
            <a:t>Apoyo al desarrollo de la educación interprofesional en las Escuelas y Facultades de Farmacia de la Región de las Américas como estrategia de formación del farmacéutico</a:t>
          </a:r>
          <a:r>
            <a:rPr lang="es-MX" sz="2400" dirty="0">
              <a:solidFill>
                <a:schemeClr val="tx1"/>
              </a:solidFill>
            </a:rPr>
            <a:t>”.     ( 1er y 2do desembolso: $ 2.500) -  Conferencia Panamericana de Educación Farmacéutica (CPEF)</a:t>
          </a:r>
          <a:r>
            <a:rPr lang="es-MX" sz="2400" dirty="0"/>
            <a:t>  </a:t>
          </a:r>
          <a:endParaRPr lang="es-UY" sz="2400" dirty="0"/>
        </a:p>
      </dgm:t>
    </dgm:pt>
    <dgm:pt modelId="{72EC7F6C-BF2B-4651-8580-C0F25722929C}" type="parTrans" cxnId="{2CF42B99-3145-4703-8AD0-3680D2D4401F}">
      <dgm:prSet/>
      <dgm:spPr/>
      <dgm:t>
        <a:bodyPr/>
        <a:lstStyle/>
        <a:p>
          <a:endParaRPr lang="es-UY"/>
        </a:p>
      </dgm:t>
    </dgm:pt>
    <dgm:pt modelId="{5BC6179D-D602-4F21-9C65-ABA2453C661C}" type="sibTrans" cxnId="{2CF42B99-3145-4703-8AD0-3680D2D4401F}">
      <dgm:prSet/>
      <dgm:spPr/>
      <dgm:t>
        <a:bodyPr/>
        <a:lstStyle/>
        <a:p>
          <a:endParaRPr lang="es-UY"/>
        </a:p>
      </dgm:t>
    </dgm:pt>
    <dgm:pt modelId="{CC4DF6ED-A35C-4989-B758-8FA48F935B5C}" type="pres">
      <dgm:prSet presAssocID="{2F5071C7-176C-4A8E-8BA9-2B1D20643722}" presName="linear" presStyleCnt="0">
        <dgm:presLayoutVars>
          <dgm:dir/>
          <dgm:resizeHandles val="exact"/>
        </dgm:presLayoutVars>
      </dgm:prSet>
      <dgm:spPr/>
    </dgm:pt>
    <dgm:pt modelId="{3E170EAB-AD8B-4047-8692-AD537479F0EA}" type="pres">
      <dgm:prSet presAssocID="{FC425045-8071-4F2B-BBCD-7C9836F13A2B}" presName="comp" presStyleCnt="0"/>
      <dgm:spPr/>
    </dgm:pt>
    <dgm:pt modelId="{FF3C0C0F-B6EF-4C0A-8559-13413D8E649F}" type="pres">
      <dgm:prSet presAssocID="{FC425045-8071-4F2B-BBCD-7C9836F13A2B}" presName="box" presStyleLbl="node1" presStyleIdx="0" presStyleCnt="4" custScaleX="100000" custScaleY="81896" custLinFactNeighborX="-82"/>
      <dgm:spPr/>
    </dgm:pt>
    <dgm:pt modelId="{513985C6-DC39-4BD0-AE43-09B1301FA852}" type="pres">
      <dgm:prSet presAssocID="{FC425045-8071-4F2B-BBCD-7C9836F13A2B}" presName="img" presStyleLbl="fgImgPlace1" presStyleIdx="0" presStyleCnt="4" custScaleX="65671" custScaleY="102102" custLinFactNeighborX="-16420" custLinFactNeighborY="-13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63A04DF7-929C-4432-8FA7-B7597ECB6A4C}" type="pres">
      <dgm:prSet presAssocID="{FC425045-8071-4F2B-BBCD-7C9836F13A2B}" presName="text" presStyleLbl="node1" presStyleIdx="0" presStyleCnt="4">
        <dgm:presLayoutVars>
          <dgm:bulletEnabled val="1"/>
        </dgm:presLayoutVars>
      </dgm:prSet>
      <dgm:spPr/>
    </dgm:pt>
    <dgm:pt modelId="{1F959462-13F1-4C5A-A5D0-26B0EA45DE80}" type="pres">
      <dgm:prSet presAssocID="{C47496C2-24CB-42A1-B765-989AF21FF7B7}" presName="spacer" presStyleCnt="0"/>
      <dgm:spPr/>
    </dgm:pt>
    <dgm:pt modelId="{89B94B7E-8124-44B5-AC68-C9439A63E7F7}" type="pres">
      <dgm:prSet presAssocID="{ED62C3F3-B4EB-46DE-B012-7EDC3873A4AA}" presName="comp" presStyleCnt="0"/>
      <dgm:spPr/>
    </dgm:pt>
    <dgm:pt modelId="{CBCE715E-A096-4AB6-86F0-180D35CF3A26}" type="pres">
      <dgm:prSet presAssocID="{ED62C3F3-B4EB-46DE-B012-7EDC3873A4AA}" presName="box" presStyleLbl="node1" presStyleIdx="1" presStyleCnt="4" custScaleY="78587"/>
      <dgm:spPr/>
    </dgm:pt>
    <dgm:pt modelId="{9B86757F-0230-4C58-8024-598307E7DBA4}" type="pres">
      <dgm:prSet presAssocID="{ED62C3F3-B4EB-46DE-B012-7EDC3873A4AA}" presName="img" presStyleLbl="fgImgPlace1" presStyleIdx="1" presStyleCnt="4" custScaleX="62550" custScaleY="92179" custLinFactNeighborX="-14697" custLinFactNeighborY="-1359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6CA15B7D-40FE-49A7-B6D1-271EF65E7B36}" type="pres">
      <dgm:prSet presAssocID="{ED62C3F3-B4EB-46DE-B012-7EDC3873A4AA}" presName="text" presStyleLbl="node1" presStyleIdx="1" presStyleCnt="4">
        <dgm:presLayoutVars>
          <dgm:bulletEnabled val="1"/>
        </dgm:presLayoutVars>
      </dgm:prSet>
      <dgm:spPr/>
    </dgm:pt>
    <dgm:pt modelId="{610D26B2-D7C5-4D62-9D72-B82794D3DD4B}" type="pres">
      <dgm:prSet presAssocID="{D26BB33E-FCC4-4B24-864E-88D515095D9E}" presName="spacer" presStyleCnt="0"/>
      <dgm:spPr/>
    </dgm:pt>
    <dgm:pt modelId="{FE234C7D-1168-4A1E-B546-2A2B963B1A1E}" type="pres">
      <dgm:prSet presAssocID="{1697E848-CD59-46E1-8FAB-181841080DC3}" presName="comp" presStyleCnt="0"/>
      <dgm:spPr/>
    </dgm:pt>
    <dgm:pt modelId="{EFC4A35D-2713-400A-8570-289DB2F0C1CC}" type="pres">
      <dgm:prSet presAssocID="{1697E848-CD59-46E1-8FAB-181841080DC3}" presName="box" presStyleLbl="node1" presStyleIdx="2" presStyleCnt="4" custScaleY="127897"/>
      <dgm:spPr/>
    </dgm:pt>
    <dgm:pt modelId="{7FB7605E-6C56-45FD-A003-5C087777079D}" type="pres">
      <dgm:prSet presAssocID="{1697E848-CD59-46E1-8FAB-181841080DC3}" presName="img" presStyleLbl="fgImgPlace1" presStyleIdx="2" presStyleCnt="4" custScaleX="63497" custScaleY="142439" custLinFactNeighborX="-13472" custLinFactNeighborY="-1359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6F45DB6F-CBF0-471C-ACA5-620123FBBEFC}" type="pres">
      <dgm:prSet presAssocID="{1697E848-CD59-46E1-8FAB-181841080DC3}" presName="text" presStyleLbl="node1" presStyleIdx="2" presStyleCnt="4">
        <dgm:presLayoutVars>
          <dgm:bulletEnabled val="1"/>
        </dgm:presLayoutVars>
      </dgm:prSet>
      <dgm:spPr/>
    </dgm:pt>
    <dgm:pt modelId="{D28AF0E2-FD36-44FF-A8B4-AC1C7532631A}" type="pres">
      <dgm:prSet presAssocID="{5BC6179D-D602-4F21-9C65-ABA2453C661C}" presName="spacer" presStyleCnt="0"/>
      <dgm:spPr/>
    </dgm:pt>
    <dgm:pt modelId="{675D4296-31AB-4BFC-A06F-357296C6F594}" type="pres">
      <dgm:prSet presAssocID="{23F80453-4D34-4296-9A3F-EF2B023F4037}" presName="comp" presStyleCnt="0"/>
      <dgm:spPr/>
    </dgm:pt>
    <dgm:pt modelId="{1A39B415-5770-4659-8DA5-C14111130DCD}" type="pres">
      <dgm:prSet presAssocID="{23F80453-4D34-4296-9A3F-EF2B023F4037}" presName="box" presStyleLbl="node1" presStyleIdx="3" presStyleCnt="4" custScaleY="79618"/>
      <dgm:spPr/>
    </dgm:pt>
    <dgm:pt modelId="{17012F93-5FE5-4A7E-9754-7C6CA4AE4E55}" type="pres">
      <dgm:prSet presAssocID="{23F80453-4D34-4296-9A3F-EF2B023F4037}" presName="img" presStyleLbl="fgImgPlace1" presStyleIdx="3" presStyleCnt="4" custScaleX="63497" custLinFactNeighborX="-13472" custLinFactNeighborY="-2719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53812685-A065-4B5E-B6E1-A133FEDD8A92}" type="pres">
      <dgm:prSet presAssocID="{23F80453-4D34-4296-9A3F-EF2B023F4037}" presName="text" presStyleLbl="node1" presStyleIdx="3" presStyleCnt="4">
        <dgm:presLayoutVars>
          <dgm:bulletEnabled val="1"/>
        </dgm:presLayoutVars>
      </dgm:prSet>
      <dgm:spPr/>
    </dgm:pt>
  </dgm:ptLst>
  <dgm:cxnLst>
    <dgm:cxn modelId="{C216DA08-40EC-4637-81A3-B74C78290BC5}" type="presOf" srcId="{2F5071C7-176C-4A8E-8BA9-2B1D20643722}" destId="{CC4DF6ED-A35C-4989-B758-8FA48F935B5C}" srcOrd="0" destOrd="0" presId="urn:microsoft.com/office/officeart/2005/8/layout/vList4"/>
    <dgm:cxn modelId="{A52D760F-F975-4195-B355-5205F7457E76}" type="presOf" srcId="{FC425045-8071-4F2B-BBCD-7C9836F13A2B}" destId="{FF3C0C0F-B6EF-4C0A-8559-13413D8E649F}" srcOrd="0" destOrd="0" presId="urn:microsoft.com/office/officeart/2005/8/layout/vList4"/>
    <dgm:cxn modelId="{05775413-0D5D-4465-B251-69360D3D9AE3}" type="presOf" srcId="{ED62C3F3-B4EB-46DE-B012-7EDC3873A4AA}" destId="{CBCE715E-A096-4AB6-86F0-180D35CF3A26}" srcOrd="0" destOrd="0" presId="urn:microsoft.com/office/officeart/2005/8/layout/vList4"/>
    <dgm:cxn modelId="{B7AC4727-1733-4066-A4D6-BBA4B25B2467}" srcId="{2F5071C7-176C-4A8E-8BA9-2B1D20643722}" destId="{FC425045-8071-4F2B-BBCD-7C9836F13A2B}" srcOrd="0" destOrd="0" parTransId="{D6B2972F-1AA1-4D45-B76D-A738DAA36A67}" sibTransId="{C47496C2-24CB-42A1-B765-989AF21FF7B7}"/>
    <dgm:cxn modelId="{2F7F252F-B18C-4279-8BEC-1A4FB0D17D7E}" type="presOf" srcId="{1697E848-CD59-46E1-8FAB-181841080DC3}" destId="{EFC4A35D-2713-400A-8570-289DB2F0C1CC}" srcOrd="0" destOrd="0" presId="urn:microsoft.com/office/officeart/2005/8/layout/vList4"/>
    <dgm:cxn modelId="{69F0F932-F7CD-4559-AFB5-34BB88BBF786}" type="presOf" srcId="{23F80453-4D34-4296-9A3F-EF2B023F4037}" destId="{53812685-A065-4B5E-B6E1-A133FEDD8A92}" srcOrd="1" destOrd="0" presId="urn:microsoft.com/office/officeart/2005/8/layout/vList4"/>
    <dgm:cxn modelId="{A3832E60-327E-4A06-ADDE-1FA9D827C99B}" type="presOf" srcId="{FC425045-8071-4F2B-BBCD-7C9836F13A2B}" destId="{63A04DF7-929C-4432-8FA7-B7597ECB6A4C}" srcOrd="1" destOrd="0" presId="urn:microsoft.com/office/officeart/2005/8/layout/vList4"/>
    <dgm:cxn modelId="{FFF19E4A-5477-4C4B-AF5B-FC09EF540B32}" type="presOf" srcId="{1697E848-CD59-46E1-8FAB-181841080DC3}" destId="{6F45DB6F-CBF0-471C-ACA5-620123FBBEFC}" srcOrd="1" destOrd="0" presId="urn:microsoft.com/office/officeart/2005/8/layout/vList4"/>
    <dgm:cxn modelId="{AEC1D672-32FE-447F-BA8B-4E1B4DED821F}" type="presOf" srcId="{23F80453-4D34-4296-9A3F-EF2B023F4037}" destId="{1A39B415-5770-4659-8DA5-C14111130DCD}" srcOrd="0" destOrd="0" presId="urn:microsoft.com/office/officeart/2005/8/layout/vList4"/>
    <dgm:cxn modelId="{2CF42B99-3145-4703-8AD0-3680D2D4401F}" srcId="{2F5071C7-176C-4A8E-8BA9-2B1D20643722}" destId="{1697E848-CD59-46E1-8FAB-181841080DC3}" srcOrd="2" destOrd="0" parTransId="{72EC7F6C-BF2B-4651-8580-C0F25722929C}" sibTransId="{5BC6179D-D602-4F21-9C65-ABA2453C661C}"/>
    <dgm:cxn modelId="{A0A542B5-4B21-4466-AB4C-952CB1360E15}" srcId="{2F5071C7-176C-4A8E-8BA9-2B1D20643722}" destId="{ED62C3F3-B4EB-46DE-B012-7EDC3873A4AA}" srcOrd="1" destOrd="0" parTransId="{906A8EBA-C605-4398-BED6-DA068BCDCFFD}" sibTransId="{D26BB33E-FCC4-4B24-864E-88D515095D9E}"/>
    <dgm:cxn modelId="{994D9BDE-2486-4531-BBF2-20E2C86AC67F}" type="presOf" srcId="{ED62C3F3-B4EB-46DE-B012-7EDC3873A4AA}" destId="{6CA15B7D-40FE-49A7-B6D1-271EF65E7B36}" srcOrd="1" destOrd="0" presId="urn:microsoft.com/office/officeart/2005/8/layout/vList4"/>
    <dgm:cxn modelId="{7DD28EE7-6029-4038-86E0-B0B4AE3E1B5E}" srcId="{2F5071C7-176C-4A8E-8BA9-2B1D20643722}" destId="{23F80453-4D34-4296-9A3F-EF2B023F4037}" srcOrd="3" destOrd="0" parTransId="{91D24CDB-FA13-42CE-9A58-A912FDFA41DF}" sibTransId="{FE98EAFD-2010-4C97-8FCE-DC1FA03643BB}"/>
    <dgm:cxn modelId="{A837CFC5-DDC5-438B-BCD8-CA96C63CC498}" type="presParOf" srcId="{CC4DF6ED-A35C-4989-B758-8FA48F935B5C}" destId="{3E170EAB-AD8B-4047-8692-AD537479F0EA}" srcOrd="0" destOrd="0" presId="urn:microsoft.com/office/officeart/2005/8/layout/vList4"/>
    <dgm:cxn modelId="{2F3D0DCA-9FFD-40B7-BB9E-A91A5B0D96A4}" type="presParOf" srcId="{3E170EAB-AD8B-4047-8692-AD537479F0EA}" destId="{FF3C0C0F-B6EF-4C0A-8559-13413D8E649F}" srcOrd="0" destOrd="0" presId="urn:microsoft.com/office/officeart/2005/8/layout/vList4"/>
    <dgm:cxn modelId="{DEEB9B4B-E75C-4C0A-AF2D-A5EA7DEFC8E5}" type="presParOf" srcId="{3E170EAB-AD8B-4047-8692-AD537479F0EA}" destId="{513985C6-DC39-4BD0-AE43-09B1301FA852}" srcOrd="1" destOrd="0" presId="urn:microsoft.com/office/officeart/2005/8/layout/vList4"/>
    <dgm:cxn modelId="{403B17E6-481E-48AE-8470-06A56C558E1F}" type="presParOf" srcId="{3E170EAB-AD8B-4047-8692-AD537479F0EA}" destId="{63A04DF7-929C-4432-8FA7-B7597ECB6A4C}" srcOrd="2" destOrd="0" presId="urn:microsoft.com/office/officeart/2005/8/layout/vList4"/>
    <dgm:cxn modelId="{86A4B76E-A3C0-4815-96A9-2B7CE6D12D48}" type="presParOf" srcId="{CC4DF6ED-A35C-4989-B758-8FA48F935B5C}" destId="{1F959462-13F1-4C5A-A5D0-26B0EA45DE80}" srcOrd="1" destOrd="0" presId="urn:microsoft.com/office/officeart/2005/8/layout/vList4"/>
    <dgm:cxn modelId="{1938EC1D-D4E1-4949-AFDD-C15EC2915B5A}" type="presParOf" srcId="{CC4DF6ED-A35C-4989-B758-8FA48F935B5C}" destId="{89B94B7E-8124-44B5-AC68-C9439A63E7F7}" srcOrd="2" destOrd="0" presId="urn:microsoft.com/office/officeart/2005/8/layout/vList4"/>
    <dgm:cxn modelId="{5D4EC967-F24C-44FB-B8B0-DD806FC868A5}" type="presParOf" srcId="{89B94B7E-8124-44B5-AC68-C9439A63E7F7}" destId="{CBCE715E-A096-4AB6-86F0-180D35CF3A26}" srcOrd="0" destOrd="0" presId="urn:microsoft.com/office/officeart/2005/8/layout/vList4"/>
    <dgm:cxn modelId="{01D34C90-EA70-4C24-BF85-6B495F4353CD}" type="presParOf" srcId="{89B94B7E-8124-44B5-AC68-C9439A63E7F7}" destId="{9B86757F-0230-4C58-8024-598307E7DBA4}" srcOrd="1" destOrd="0" presId="urn:microsoft.com/office/officeart/2005/8/layout/vList4"/>
    <dgm:cxn modelId="{5857560B-6EF8-4F02-9409-62A1F3DC16F5}" type="presParOf" srcId="{89B94B7E-8124-44B5-AC68-C9439A63E7F7}" destId="{6CA15B7D-40FE-49A7-B6D1-271EF65E7B36}" srcOrd="2" destOrd="0" presId="urn:microsoft.com/office/officeart/2005/8/layout/vList4"/>
    <dgm:cxn modelId="{A54292D7-EB58-4E73-9E96-EBF38B536F30}" type="presParOf" srcId="{CC4DF6ED-A35C-4989-B758-8FA48F935B5C}" destId="{610D26B2-D7C5-4D62-9D72-B82794D3DD4B}" srcOrd="3" destOrd="0" presId="urn:microsoft.com/office/officeart/2005/8/layout/vList4"/>
    <dgm:cxn modelId="{DBA45FE5-E191-4F95-9432-B93E3D84F925}" type="presParOf" srcId="{CC4DF6ED-A35C-4989-B758-8FA48F935B5C}" destId="{FE234C7D-1168-4A1E-B546-2A2B963B1A1E}" srcOrd="4" destOrd="0" presId="urn:microsoft.com/office/officeart/2005/8/layout/vList4"/>
    <dgm:cxn modelId="{2A7345CE-359C-4F97-878D-8F1280F5C4BA}" type="presParOf" srcId="{FE234C7D-1168-4A1E-B546-2A2B963B1A1E}" destId="{EFC4A35D-2713-400A-8570-289DB2F0C1CC}" srcOrd="0" destOrd="0" presId="urn:microsoft.com/office/officeart/2005/8/layout/vList4"/>
    <dgm:cxn modelId="{E344388D-C7CE-4C9F-93BC-F8F2108F33AC}" type="presParOf" srcId="{FE234C7D-1168-4A1E-B546-2A2B963B1A1E}" destId="{7FB7605E-6C56-45FD-A003-5C087777079D}" srcOrd="1" destOrd="0" presId="urn:microsoft.com/office/officeart/2005/8/layout/vList4"/>
    <dgm:cxn modelId="{2386D94A-B2EA-46EB-B4EB-61EEABD6CA01}" type="presParOf" srcId="{FE234C7D-1168-4A1E-B546-2A2B963B1A1E}" destId="{6F45DB6F-CBF0-471C-ACA5-620123FBBEFC}" srcOrd="2" destOrd="0" presId="urn:microsoft.com/office/officeart/2005/8/layout/vList4"/>
    <dgm:cxn modelId="{6EE24E90-E3DA-43EC-B25B-17426A40285A}" type="presParOf" srcId="{CC4DF6ED-A35C-4989-B758-8FA48F935B5C}" destId="{D28AF0E2-FD36-44FF-A8B4-AC1C7532631A}" srcOrd="5" destOrd="0" presId="urn:microsoft.com/office/officeart/2005/8/layout/vList4"/>
    <dgm:cxn modelId="{5850242C-7F1F-4AF3-A59A-0BAF916CA5DD}" type="presParOf" srcId="{CC4DF6ED-A35C-4989-B758-8FA48F935B5C}" destId="{675D4296-31AB-4BFC-A06F-357296C6F594}" srcOrd="6" destOrd="0" presId="urn:microsoft.com/office/officeart/2005/8/layout/vList4"/>
    <dgm:cxn modelId="{583A83F9-0094-4011-B369-09097B2BD1F0}" type="presParOf" srcId="{675D4296-31AB-4BFC-A06F-357296C6F594}" destId="{1A39B415-5770-4659-8DA5-C14111130DCD}" srcOrd="0" destOrd="0" presId="urn:microsoft.com/office/officeart/2005/8/layout/vList4"/>
    <dgm:cxn modelId="{C1199BC0-15E6-4552-8143-DA24CA76857A}" type="presParOf" srcId="{675D4296-31AB-4BFC-A06F-357296C6F594}" destId="{17012F93-5FE5-4A7E-9754-7C6CA4AE4E55}" srcOrd="1" destOrd="0" presId="urn:microsoft.com/office/officeart/2005/8/layout/vList4"/>
    <dgm:cxn modelId="{7FA661B0-9CA1-499E-81EC-A2B533862152}" type="presParOf" srcId="{675D4296-31AB-4BFC-A06F-357296C6F594}" destId="{53812685-A065-4B5E-B6E1-A133FEDD8A92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AFDC7E-359A-4FC7-8DB2-FA236B68A584}">
      <dsp:nvSpPr>
        <dsp:cNvPr id="0" name=""/>
        <dsp:cNvSpPr/>
      </dsp:nvSpPr>
      <dsp:spPr>
        <a:xfrm>
          <a:off x="-5162613" y="-790817"/>
          <a:ext cx="6148013" cy="6148013"/>
        </a:xfrm>
        <a:prstGeom prst="blockArc">
          <a:avLst>
            <a:gd name="adj1" fmla="val 18900000"/>
            <a:gd name="adj2" fmla="val 2700000"/>
            <a:gd name="adj3" fmla="val 351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B69B11-5702-4FE0-97B7-B4AEA417EF68}">
      <dsp:nvSpPr>
        <dsp:cNvPr id="0" name=""/>
        <dsp:cNvSpPr/>
      </dsp:nvSpPr>
      <dsp:spPr>
        <a:xfrm>
          <a:off x="633813" y="456637"/>
          <a:ext cx="9310369" cy="913275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accent3">
              <a:shade val="5000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724913" tIns="101600" rIns="101600" bIns="1016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UY" sz="4000" kern="1200" dirty="0"/>
            <a:t>Banco Santander de Uruguay- AQFU </a:t>
          </a:r>
        </a:p>
      </dsp:txBody>
      <dsp:txXfrm>
        <a:off x="633813" y="456637"/>
        <a:ext cx="9310369" cy="913275"/>
      </dsp:txXfrm>
    </dsp:sp>
    <dsp:sp modelId="{3DDAD28E-ED5B-463B-B1C8-192D53DD7906}">
      <dsp:nvSpPr>
        <dsp:cNvPr id="0" name=""/>
        <dsp:cNvSpPr/>
      </dsp:nvSpPr>
      <dsp:spPr>
        <a:xfrm>
          <a:off x="63016" y="342478"/>
          <a:ext cx="1141594" cy="1141594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75E0D1-B2E4-43A5-8EF3-5E164E8E601C}">
      <dsp:nvSpPr>
        <dsp:cNvPr id="0" name=""/>
        <dsp:cNvSpPr/>
      </dsp:nvSpPr>
      <dsp:spPr>
        <a:xfrm>
          <a:off x="965789" y="1826551"/>
          <a:ext cx="8978393" cy="913275"/>
        </a:xfrm>
        <a:prstGeom prst="rect">
          <a:avLst/>
        </a:prstGeom>
        <a:solidFill>
          <a:schemeClr val="accent5"/>
        </a:solidFill>
        <a:ln w="12700" cap="flat" cmpd="sng" algn="ctr">
          <a:solidFill>
            <a:schemeClr val="accent5">
              <a:shade val="5000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</dsp:spPr>
      <dsp:style>
        <a:lnRef idx="2">
          <a:schemeClr val="accent5">
            <a:shade val="50000"/>
          </a:schemeClr>
        </a:lnRef>
        <a:fillRef idx="1">
          <a:schemeClr val="accent5"/>
        </a:fillRef>
        <a:effectRef idx="0">
          <a:schemeClr val="accent5"/>
        </a:effectRef>
        <a:fontRef idx="minor">
          <a:schemeClr val="lt1"/>
        </a:fontRef>
      </dsp:style>
      <dsp:txBody>
        <a:bodyPr spcFirstLastPara="0" vert="horz" wrap="square" lIns="724913" tIns="101600" rIns="101600" bIns="1016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UY" sz="4000" kern="1200" dirty="0"/>
            <a:t>Banco Nacional de Costa Rica- COLFAR</a:t>
          </a:r>
        </a:p>
      </dsp:txBody>
      <dsp:txXfrm>
        <a:off x="965789" y="1826551"/>
        <a:ext cx="8978393" cy="913275"/>
      </dsp:txXfrm>
    </dsp:sp>
    <dsp:sp modelId="{0F9BFBA2-1B3B-4FF7-9DC8-669E101BAB5A}">
      <dsp:nvSpPr>
        <dsp:cNvPr id="0" name=""/>
        <dsp:cNvSpPr/>
      </dsp:nvSpPr>
      <dsp:spPr>
        <a:xfrm>
          <a:off x="394991" y="1712392"/>
          <a:ext cx="1141594" cy="1141594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8434DF-A902-4A48-ABE6-24DF300AC303}">
      <dsp:nvSpPr>
        <dsp:cNvPr id="0" name=""/>
        <dsp:cNvSpPr/>
      </dsp:nvSpPr>
      <dsp:spPr>
        <a:xfrm>
          <a:off x="633813" y="3196465"/>
          <a:ext cx="9310369" cy="913275"/>
        </a:xfrm>
        <a:prstGeom prst="rect">
          <a:avLst/>
        </a:prstGeom>
        <a:solidFill>
          <a:schemeClr val="accent6"/>
        </a:solidFill>
        <a:ln w="12700" cap="flat" cmpd="sng" algn="ctr">
          <a:solidFill>
            <a:schemeClr val="accent6">
              <a:shade val="5000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</dsp:spPr>
      <dsp:style>
        <a:lnRef idx="2">
          <a:schemeClr val="accent6">
            <a:shade val="50000"/>
          </a:schemeClr>
        </a:lnRef>
        <a:fillRef idx="1">
          <a:schemeClr val="accent6"/>
        </a:fillRef>
        <a:effectRef idx="0">
          <a:schemeClr val="accent6"/>
        </a:effectRef>
        <a:fontRef idx="minor">
          <a:schemeClr val="lt1"/>
        </a:fontRef>
      </dsp:style>
      <dsp:txBody>
        <a:bodyPr spcFirstLastPara="0" vert="horz" wrap="square" lIns="724913" tIns="101600" rIns="101600" bIns="1016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UY" sz="4000" kern="1200" dirty="0"/>
            <a:t>Fondos provisionados:</a:t>
          </a:r>
          <a:r>
            <a:rPr lang="es-UY" sz="2900" kern="1200" dirty="0">
              <a:latin typeface="Calibri" panose="020F0502020204030204" pitchFamily="34" charset="0"/>
              <a:cs typeface="Calibri" panose="020F0502020204030204" pitchFamily="34" charset="0"/>
            </a:rPr>
            <a:t> Pichincha- Ecuador</a:t>
          </a:r>
        </a:p>
      </dsp:txBody>
      <dsp:txXfrm>
        <a:off x="633813" y="3196465"/>
        <a:ext cx="9310369" cy="913275"/>
      </dsp:txXfrm>
    </dsp:sp>
    <dsp:sp modelId="{E919E310-3401-4992-9DB8-48B937A592B2}">
      <dsp:nvSpPr>
        <dsp:cNvPr id="0" name=""/>
        <dsp:cNvSpPr/>
      </dsp:nvSpPr>
      <dsp:spPr>
        <a:xfrm>
          <a:off x="63016" y="3082305"/>
          <a:ext cx="1141594" cy="1141594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FA868B-BD36-4A9A-8001-C7EB038E83DA}">
      <dsp:nvSpPr>
        <dsp:cNvPr id="0" name=""/>
        <dsp:cNvSpPr/>
      </dsp:nvSpPr>
      <dsp:spPr>
        <a:xfrm>
          <a:off x="0" y="306414"/>
          <a:ext cx="10515600" cy="1560480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E0387F-AD31-4DC4-80BB-E2875101AE63}">
      <dsp:nvSpPr>
        <dsp:cNvPr id="0" name=""/>
        <dsp:cNvSpPr/>
      </dsp:nvSpPr>
      <dsp:spPr>
        <a:xfrm>
          <a:off x="865070" y="289774"/>
          <a:ext cx="2002415" cy="159376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11754BC-9F1C-44F9-81A6-3262417473D9}">
      <dsp:nvSpPr>
        <dsp:cNvPr id="0" name=""/>
        <dsp:cNvSpPr/>
      </dsp:nvSpPr>
      <dsp:spPr>
        <a:xfrm rot="10800000">
          <a:off x="226245" y="2010985"/>
          <a:ext cx="3098610" cy="2656267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t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UY" sz="2800" b="1" kern="1200" dirty="0"/>
            <a:t>Cuotas de participación de las Organizaciones miembros</a:t>
          </a:r>
        </a:p>
      </dsp:txBody>
      <dsp:txXfrm rot="10800000">
        <a:off x="307934" y="2010985"/>
        <a:ext cx="2935232" cy="2574578"/>
      </dsp:txXfrm>
    </dsp:sp>
    <dsp:sp modelId="{EF49C8BC-19C5-4D10-A0F1-5C57C8AAFCE3}">
      <dsp:nvSpPr>
        <dsp:cNvPr id="0" name=""/>
        <dsp:cNvSpPr/>
      </dsp:nvSpPr>
      <dsp:spPr>
        <a:xfrm>
          <a:off x="4116333" y="289774"/>
          <a:ext cx="2316831" cy="159376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80BB8EED-F5CC-4BF2-A6C3-8D3AFCFECD79}">
      <dsp:nvSpPr>
        <dsp:cNvPr id="0" name=""/>
        <dsp:cNvSpPr/>
      </dsp:nvSpPr>
      <dsp:spPr>
        <a:xfrm rot="10800000">
          <a:off x="3693311" y="1956850"/>
          <a:ext cx="3030812" cy="2656267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t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UY" sz="2800" b="1" kern="1200" dirty="0"/>
            <a:t>Apoyo de FIP para funcionamiento de Secretaría Técnica 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UY" sz="2400" b="1" kern="1200" dirty="0"/>
            <a:t>(2.500 euros)</a:t>
          </a:r>
        </a:p>
      </dsp:txBody>
      <dsp:txXfrm rot="10800000">
        <a:off x="3775000" y="1956850"/>
        <a:ext cx="2867434" cy="2574578"/>
      </dsp:txXfrm>
    </dsp:sp>
    <dsp:sp modelId="{7D191915-B253-4E15-B10E-97C52D01D3F0}">
      <dsp:nvSpPr>
        <dsp:cNvPr id="0" name=""/>
        <dsp:cNvSpPr/>
      </dsp:nvSpPr>
      <dsp:spPr>
        <a:xfrm>
          <a:off x="7876296" y="289774"/>
          <a:ext cx="1546051" cy="159376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B7B7D924-13AE-4CE8-BF57-72D6B60C0E57}">
      <dsp:nvSpPr>
        <dsp:cNvPr id="0" name=""/>
        <dsp:cNvSpPr/>
      </dsp:nvSpPr>
      <dsp:spPr>
        <a:xfrm rot="10800000">
          <a:off x="7203975" y="1929810"/>
          <a:ext cx="3098610" cy="2656267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1200" b="1" kern="1200" dirty="0"/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800" b="1" kern="1200" dirty="0"/>
            <a:t>Patrocinios de empresas farmacéuticas/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800" b="1" kern="1200" dirty="0"/>
            <a:t>organizaciones</a:t>
          </a:r>
          <a:endParaRPr lang="es-MX" sz="2800" kern="1200" dirty="0"/>
        </a:p>
      </dsp:txBody>
      <dsp:txXfrm rot="10800000">
        <a:off x="7285664" y="1929810"/>
        <a:ext cx="2935232" cy="257457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566C2A-B517-446C-8C1A-FD07C81DEF91}">
      <dsp:nvSpPr>
        <dsp:cNvPr id="0" name=""/>
        <dsp:cNvSpPr/>
      </dsp:nvSpPr>
      <dsp:spPr>
        <a:xfrm>
          <a:off x="309610" y="453136"/>
          <a:ext cx="3723789" cy="822753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9642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UY" sz="1300" kern="1200" dirty="0"/>
            <a:t>       American </a:t>
          </a:r>
          <a:r>
            <a:rPr lang="es-UY" sz="1300" kern="1200" dirty="0" err="1"/>
            <a:t>Pharmacist</a:t>
          </a:r>
          <a:r>
            <a:rPr lang="es-UY" sz="1300" kern="1200" dirty="0"/>
            <a:t> </a:t>
          </a:r>
          <a:r>
            <a:rPr lang="es-UY" sz="1300" kern="1200" dirty="0" err="1"/>
            <a:t>Association</a:t>
          </a:r>
          <a:r>
            <a:rPr lang="es-UY" sz="1300" kern="1200" dirty="0"/>
            <a:t>  </a:t>
          </a:r>
        </a:p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UY" sz="1300" kern="1200" dirty="0"/>
            <a:t>          de Estados Unidos</a:t>
          </a:r>
        </a:p>
      </dsp:txBody>
      <dsp:txXfrm>
        <a:off x="309610" y="453136"/>
        <a:ext cx="3723789" cy="822753"/>
      </dsp:txXfrm>
    </dsp:sp>
    <dsp:sp modelId="{0999DDDA-289B-4361-87DA-92102375072B}">
      <dsp:nvSpPr>
        <dsp:cNvPr id="0" name=""/>
        <dsp:cNvSpPr/>
      </dsp:nvSpPr>
      <dsp:spPr>
        <a:xfrm>
          <a:off x="327072" y="552922"/>
          <a:ext cx="723054" cy="712950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6F3B1C3-745D-483C-A2A0-A6E71B1663E4}">
      <dsp:nvSpPr>
        <dsp:cNvPr id="0" name=""/>
        <dsp:cNvSpPr/>
      </dsp:nvSpPr>
      <dsp:spPr>
        <a:xfrm>
          <a:off x="4330968" y="401118"/>
          <a:ext cx="3753505" cy="826131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9642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300" kern="1200" dirty="0"/>
            <a:t>      Conselho Federal de </a:t>
          </a:r>
          <a:r>
            <a:rPr lang="pt-BR" sz="1300" kern="1200" dirty="0" err="1"/>
            <a:t>Farmacia</a:t>
          </a:r>
          <a:endParaRPr lang="pt-BR" sz="1300" kern="1200" dirty="0"/>
        </a:p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300" kern="1200" dirty="0"/>
            <a:t>           do Brasil </a:t>
          </a:r>
          <a:endParaRPr lang="es-UY" sz="1300" kern="1200" dirty="0"/>
        </a:p>
      </dsp:txBody>
      <dsp:txXfrm>
        <a:off x="4330968" y="401118"/>
        <a:ext cx="3753505" cy="826131"/>
      </dsp:txXfrm>
    </dsp:sp>
    <dsp:sp modelId="{F06C7B44-DB43-4D99-BFE9-225A15388368}">
      <dsp:nvSpPr>
        <dsp:cNvPr id="0" name=""/>
        <dsp:cNvSpPr/>
      </dsp:nvSpPr>
      <dsp:spPr>
        <a:xfrm>
          <a:off x="4483903" y="419983"/>
          <a:ext cx="723054" cy="674827"/>
        </a:xfrm>
        <a:prstGeom prst="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16336A8-3BD2-46C5-B32F-E7AEC62FDB14}">
      <dsp:nvSpPr>
        <dsp:cNvPr id="0" name=""/>
        <dsp:cNvSpPr/>
      </dsp:nvSpPr>
      <dsp:spPr>
        <a:xfrm>
          <a:off x="8439205" y="420742"/>
          <a:ext cx="2906564" cy="819066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9642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300" kern="1200" dirty="0"/>
            <a:t>       Asociación de Química y </a:t>
          </a:r>
        </a:p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300" kern="1200" dirty="0"/>
            <a:t>        Farmacia  del Uruguay </a:t>
          </a:r>
        </a:p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300" kern="1200" dirty="0"/>
            <a:t>     </a:t>
          </a:r>
          <a:endParaRPr lang="es-UY" sz="1300" kern="1200" dirty="0"/>
        </a:p>
      </dsp:txBody>
      <dsp:txXfrm>
        <a:off x="8439205" y="420742"/>
        <a:ext cx="2906564" cy="819066"/>
      </dsp:txXfrm>
    </dsp:sp>
    <dsp:sp modelId="{1C275552-7460-4172-88B4-3A4C8801178C}">
      <dsp:nvSpPr>
        <dsp:cNvPr id="0" name=""/>
        <dsp:cNvSpPr/>
      </dsp:nvSpPr>
      <dsp:spPr>
        <a:xfrm>
          <a:off x="8519160" y="477675"/>
          <a:ext cx="749084" cy="485144"/>
        </a:xfrm>
        <a:prstGeom prst="rect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724DDB8-D3F9-438B-A29F-23A095172BBE}">
      <dsp:nvSpPr>
        <dsp:cNvPr id="0" name=""/>
        <dsp:cNvSpPr/>
      </dsp:nvSpPr>
      <dsp:spPr>
        <a:xfrm>
          <a:off x="108472" y="1394104"/>
          <a:ext cx="3922212" cy="1032935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9642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300" kern="1200" dirty="0"/>
            <a:t>                  Colegio de Químicos, Bioquímicos y       </a:t>
          </a:r>
        </a:p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300" kern="1200" dirty="0"/>
            <a:t>               Farmacéuticos de Pichincha (Ecuador)</a:t>
          </a:r>
          <a:endParaRPr lang="es-UY" sz="1300" kern="1200" dirty="0"/>
        </a:p>
      </dsp:txBody>
      <dsp:txXfrm>
        <a:off x="108472" y="1394104"/>
        <a:ext cx="3922212" cy="1032935"/>
      </dsp:txXfrm>
    </dsp:sp>
    <dsp:sp modelId="{8B57E6C8-9990-454F-B2E7-5C0731C66E94}">
      <dsp:nvSpPr>
        <dsp:cNvPr id="0" name=""/>
        <dsp:cNvSpPr/>
      </dsp:nvSpPr>
      <dsp:spPr>
        <a:xfrm>
          <a:off x="184542" y="1546085"/>
          <a:ext cx="952588" cy="750910"/>
        </a:xfrm>
        <a:prstGeom prst="rect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F41D4FD-9DF3-4AF4-A998-92C3AB54A121}">
      <dsp:nvSpPr>
        <dsp:cNvPr id="0" name=""/>
        <dsp:cNvSpPr/>
      </dsp:nvSpPr>
      <dsp:spPr>
        <a:xfrm>
          <a:off x="4319482" y="1394104"/>
          <a:ext cx="3305393" cy="1032935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9642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300" kern="1200" dirty="0"/>
            <a:t>      Sociedad Boliviana de Ciencias       </a:t>
          </a:r>
        </a:p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300" kern="1200" dirty="0"/>
            <a:t>                Farmacéuticas</a:t>
          </a:r>
          <a:endParaRPr lang="es-UY" sz="1300" kern="1200" dirty="0"/>
        </a:p>
      </dsp:txBody>
      <dsp:txXfrm>
        <a:off x="4319482" y="1394104"/>
        <a:ext cx="3305393" cy="1032935"/>
      </dsp:txXfrm>
    </dsp:sp>
    <dsp:sp modelId="{66AFD8CF-F66C-4C0E-A13E-C82B2B058D53}">
      <dsp:nvSpPr>
        <dsp:cNvPr id="0" name=""/>
        <dsp:cNvSpPr/>
      </dsp:nvSpPr>
      <dsp:spPr>
        <a:xfrm>
          <a:off x="4389397" y="1652618"/>
          <a:ext cx="723054" cy="652658"/>
        </a:xfrm>
        <a:prstGeom prst="rect">
          <a:avLst/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2DCB0E6-9C5E-4877-A68C-32C29C62DC00}">
      <dsp:nvSpPr>
        <dsp:cNvPr id="0" name=""/>
        <dsp:cNvSpPr/>
      </dsp:nvSpPr>
      <dsp:spPr>
        <a:xfrm>
          <a:off x="8033705" y="1394104"/>
          <a:ext cx="3513203" cy="1032935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9642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UY" sz="1300" kern="1200" dirty="0"/>
            <a:t>                         Colegio de Farmacéuticos</a:t>
          </a:r>
        </a:p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UY" sz="1300" kern="1200" dirty="0"/>
            <a:t>                          de Costa Rica </a:t>
          </a:r>
        </a:p>
      </dsp:txBody>
      <dsp:txXfrm>
        <a:off x="8033705" y="1394104"/>
        <a:ext cx="3513203" cy="1032935"/>
      </dsp:txXfrm>
    </dsp:sp>
    <dsp:sp modelId="{511E4A50-2F14-483B-99EA-D75555172DC8}">
      <dsp:nvSpPr>
        <dsp:cNvPr id="0" name=""/>
        <dsp:cNvSpPr/>
      </dsp:nvSpPr>
      <dsp:spPr>
        <a:xfrm>
          <a:off x="8179984" y="1562218"/>
          <a:ext cx="1170929" cy="575826"/>
        </a:xfrm>
        <a:prstGeom prst="rect">
          <a:avLst/>
        </a:prstGeom>
        <a:blipFill rotWithShape="1">
          <a:blip xmlns:r="http://schemas.openxmlformats.org/officeDocument/2006/relationships" r:embed="rId6"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BCE9C96-C122-4FEB-9C5F-CC6618045399}">
      <dsp:nvSpPr>
        <dsp:cNvPr id="0" name=""/>
        <dsp:cNvSpPr/>
      </dsp:nvSpPr>
      <dsp:spPr>
        <a:xfrm>
          <a:off x="205377" y="2545253"/>
          <a:ext cx="4049536" cy="1032935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9642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UY" sz="1300" kern="1200" dirty="0"/>
            <a:t>                             Colegio Nacional de Químicos             </a:t>
          </a:r>
        </a:p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UY" sz="1300" kern="1200" dirty="0"/>
            <a:t>                             Farmacéuticos de Colombia</a:t>
          </a:r>
        </a:p>
      </dsp:txBody>
      <dsp:txXfrm>
        <a:off x="205377" y="2545253"/>
        <a:ext cx="4049536" cy="1032935"/>
      </dsp:txXfrm>
    </dsp:sp>
    <dsp:sp modelId="{BB28C8E9-794D-4F80-9D58-08493E9A21C5}">
      <dsp:nvSpPr>
        <dsp:cNvPr id="0" name=""/>
        <dsp:cNvSpPr/>
      </dsp:nvSpPr>
      <dsp:spPr>
        <a:xfrm>
          <a:off x="445180" y="2677576"/>
          <a:ext cx="1319553" cy="723069"/>
        </a:xfrm>
        <a:prstGeom prst="rect">
          <a:avLst/>
        </a:prstGeom>
        <a:blipFill rotWithShape="1">
          <a:blip xmlns:r="http://schemas.openxmlformats.org/officeDocument/2006/relationships" r:embed="rId7"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A855D28-80DF-41FF-A814-B65C4024391C}">
      <dsp:nvSpPr>
        <dsp:cNvPr id="0" name=""/>
        <dsp:cNvSpPr/>
      </dsp:nvSpPr>
      <dsp:spPr>
        <a:xfrm>
          <a:off x="4543711" y="2545253"/>
          <a:ext cx="3305393" cy="1032935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9642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300" kern="1200" dirty="0"/>
            <a:t>       Asociación de Químicos     </a:t>
          </a:r>
        </a:p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300" kern="1200" dirty="0"/>
            <a:t>      Farmacéuticos   del  </a:t>
          </a:r>
        </a:p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300" kern="1200" dirty="0"/>
            <a:t>       Paraguay</a:t>
          </a:r>
          <a:endParaRPr lang="es-UY" sz="1300" kern="1200" dirty="0"/>
        </a:p>
      </dsp:txBody>
      <dsp:txXfrm>
        <a:off x="4543711" y="2545253"/>
        <a:ext cx="3305393" cy="1032935"/>
      </dsp:txXfrm>
    </dsp:sp>
    <dsp:sp modelId="{FA5CDA53-0EF3-4161-A366-2AAC703BBD92}">
      <dsp:nvSpPr>
        <dsp:cNvPr id="0" name=""/>
        <dsp:cNvSpPr/>
      </dsp:nvSpPr>
      <dsp:spPr>
        <a:xfrm>
          <a:off x="4557040" y="2673129"/>
          <a:ext cx="723054" cy="782178"/>
        </a:xfrm>
        <a:prstGeom prst="rect">
          <a:avLst/>
        </a:prstGeom>
        <a:blipFill rotWithShape="1">
          <a:blip xmlns:r="http://schemas.openxmlformats.org/officeDocument/2006/relationships" r:embed="rId8"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CBFF844-B237-4224-8119-F266166AAD11}">
      <dsp:nvSpPr>
        <dsp:cNvPr id="0" name=""/>
        <dsp:cNvSpPr/>
      </dsp:nvSpPr>
      <dsp:spPr>
        <a:xfrm>
          <a:off x="8137611" y="2508677"/>
          <a:ext cx="3305393" cy="1032935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9642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UY" sz="1300" kern="1200" dirty="0"/>
            <a:t>             American </a:t>
          </a:r>
          <a:r>
            <a:rPr lang="es-UY" sz="1300" kern="1200" dirty="0" err="1"/>
            <a:t>Society</a:t>
          </a:r>
          <a:r>
            <a:rPr lang="es-UY" sz="1300" kern="1200" dirty="0"/>
            <a:t> of </a:t>
          </a:r>
          <a:r>
            <a:rPr lang="es-UY" sz="1300" kern="1200" dirty="0" err="1"/>
            <a:t>Health</a:t>
          </a:r>
          <a:r>
            <a:rPr lang="es-UY" sz="1300" kern="1200" dirty="0"/>
            <a:t>  </a:t>
          </a:r>
        </a:p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UY" sz="1300" kern="1200" dirty="0"/>
            <a:t>           </a:t>
          </a:r>
          <a:r>
            <a:rPr lang="es-UY" sz="1300" kern="1200" dirty="0" err="1"/>
            <a:t>Pharmacist</a:t>
          </a:r>
          <a:r>
            <a:rPr lang="es-UY" sz="1300" kern="1200" dirty="0"/>
            <a:t>  de Estados Unidos </a:t>
          </a:r>
        </a:p>
      </dsp:txBody>
      <dsp:txXfrm>
        <a:off x="8137611" y="2508677"/>
        <a:ext cx="3305393" cy="1032935"/>
      </dsp:txXfrm>
    </dsp:sp>
    <dsp:sp modelId="{7166D4E2-AB2D-481F-8FE3-4FA0F48277AE}">
      <dsp:nvSpPr>
        <dsp:cNvPr id="0" name=""/>
        <dsp:cNvSpPr/>
      </dsp:nvSpPr>
      <dsp:spPr>
        <a:xfrm>
          <a:off x="8183081" y="2783062"/>
          <a:ext cx="864274" cy="530035"/>
        </a:xfrm>
        <a:prstGeom prst="rect">
          <a:avLst/>
        </a:prstGeom>
        <a:blipFill rotWithShape="1">
          <a:blip xmlns:r="http://schemas.openxmlformats.org/officeDocument/2006/relationships" r:embed="rId9"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2A6335B-F37B-4C9C-A35C-B3EEAD679E87}">
      <dsp:nvSpPr>
        <dsp:cNvPr id="0" name=""/>
        <dsp:cNvSpPr/>
      </dsp:nvSpPr>
      <dsp:spPr>
        <a:xfrm>
          <a:off x="1077289" y="3736914"/>
          <a:ext cx="4176397" cy="1032935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9642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UY" sz="1300" kern="1200" dirty="0"/>
            <a:t>                  Confederación Farmacéutica Argentina </a:t>
          </a:r>
        </a:p>
      </dsp:txBody>
      <dsp:txXfrm>
        <a:off x="1077289" y="3736914"/>
        <a:ext cx="4176397" cy="1032935"/>
      </dsp:txXfrm>
    </dsp:sp>
    <dsp:sp modelId="{7FA8E24E-9240-4D53-8182-B9207D2355C6}">
      <dsp:nvSpPr>
        <dsp:cNvPr id="0" name=""/>
        <dsp:cNvSpPr/>
      </dsp:nvSpPr>
      <dsp:spPr>
        <a:xfrm>
          <a:off x="1253804" y="3924982"/>
          <a:ext cx="723054" cy="696800"/>
        </a:xfrm>
        <a:prstGeom prst="rect">
          <a:avLst/>
        </a:prstGeom>
        <a:blipFill rotWithShape="1">
          <a:blip xmlns:r="http://schemas.openxmlformats.org/officeDocument/2006/relationships" r:embed="rId10"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CB3F81E-1550-4D62-872E-26AB6ADF9346}">
      <dsp:nvSpPr>
        <dsp:cNvPr id="0" name=""/>
        <dsp:cNvSpPr/>
      </dsp:nvSpPr>
      <dsp:spPr>
        <a:xfrm>
          <a:off x="6026999" y="3696402"/>
          <a:ext cx="4129989" cy="1032935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9642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UY" sz="1300" kern="1200" dirty="0"/>
            <a:t>                          Colegio Nacional de Farmacéuticos de      </a:t>
          </a:r>
        </a:p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UY" sz="1300" kern="1200" dirty="0"/>
            <a:t>                                   Panamá</a:t>
          </a:r>
        </a:p>
      </dsp:txBody>
      <dsp:txXfrm>
        <a:off x="6026999" y="3696402"/>
        <a:ext cx="4129989" cy="1032935"/>
      </dsp:txXfrm>
    </dsp:sp>
    <dsp:sp modelId="{09C3489C-E8B2-4C62-B1D0-92BC04FDADCD}">
      <dsp:nvSpPr>
        <dsp:cNvPr id="0" name=""/>
        <dsp:cNvSpPr/>
      </dsp:nvSpPr>
      <dsp:spPr>
        <a:xfrm>
          <a:off x="6223895" y="3927075"/>
          <a:ext cx="1152332" cy="594914"/>
        </a:xfrm>
        <a:prstGeom prst="rect">
          <a:avLst/>
        </a:prstGeom>
        <a:blipFill rotWithShape="1">
          <a:blip xmlns:r="http://schemas.openxmlformats.org/officeDocument/2006/relationships" r:embed="rId11"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A49581-F854-4324-A424-2F68F65D6F14}">
      <dsp:nvSpPr>
        <dsp:cNvPr id="0" name=""/>
        <dsp:cNvSpPr/>
      </dsp:nvSpPr>
      <dsp:spPr>
        <a:xfrm>
          <a:off x="0" y="0"/>
          <a:ext cx="3147491" cy="435133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700" kern="1200" dirty="0"/>
            <a:t>Apoyo financiero</a:t>
          </a:r>
        </a:p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700" kern="1200" dirty="0"/>
            <a:t> a proyectos </a:t>
          </a:r>
        </a:p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700" kern="1200" dirty="0"/>
            <a:t>relacionados con</a:t>
          </a:r>
        </a:p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700" kern="1200" dirty="0"/>
            <a:t> los objetivos de </a:t>
          </a:r>
        </a:p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700" kern="1200" dirty="0"/>
            <a:t>desarrollo </a:t>
          </a:r>
        </a:p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700" kern="1200" dirty="0"/>
            <a:t>de la  FIP</a:t>
          </a:r>
          <a:endParaRPr lang="es-UY" sz="2700" kern="1200" dirty="0"/>
        </a:p>
      </dsp:txBody>
      <dsp:txXfrm>
        <a:off x="92187" y="92187"/>
        <a:ext cx="2963117" cy="4166965"/>
      </dsp:txXfrm>
    </dsp:sp>
    <dsp:sp modelId="{EC502EC3-A8FD-4A38-94A9-3656F5376526}">
      <dsp:nvSpPr>
        <dsp:cNvPr id="0" name=""/>
        <dsp:cNvSpPr/>
      </dsp:nvSpPr>
      <dsp:spPr>
        <a:xfrm>
          <a:off x="3684054" y="0"/>
          <a:ext cx="3147491" cy="435133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700" kern="1200" dirty="0"/>
            <a:t>Curso: “Servicios </a:t>
          </a:r>
        </a:p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700" kern="1200" dirty="0"/>
            <a:t>Farmacéuticos</a:t>
          </a:r>
        </a:p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700" kern="1200" dirty="0"/>
            <a:t> en APS”</a:t>
          </a:r>
        </a:p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700" kern="1200" dirty="0"/>
            <a:t>FFA- OPS</a:t>
          </a:r>
        </a:p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1800" kern="1200" dirty="0"/>
        </a:p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700" kern="1200" dirty="0"/>
            <a:t>- Coordinador</a:t>
          </a:r>
        </a:p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700" kern="1200" dirty="0"/>
            <a:t>- 4 tutores </a:t>
          </a:r>
          <a:endParaRPr lang="es-UY" sz="2700" kern="1200" dirty="0"/>
        </a:p>
      </dsp:txBody>
      <dsp:txXfrm>
        <a:off x="3776241" y="92187"/>
        <a:ext cx="2963117" cy="4166965"/>
      </dsp:txXfrm>
    </dsp:sp>
    <dsp:sp modelId="{5CA50BB7-9CB9-48A8-89E9-C46B82BF9A3C}">
      <dsp:nvSpPr>
        <dsp:cNvPr id="0" name=""/>
        <dsp:cNvSpPr/>
      </dsp:nvSpPr>
      <dsp:spPr>
        <a:xfrm>
          <a:off x="7360324" y="0"/>
          <a:ext cx="3147491" cy="435133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700" kern="1200" dirty="0"/>
            <a:t>Gastos por mantenimiento y actualización de medios de comunicación que utiliza el Foro (sitio Web, YouTube, Facebook, elaboración y edición del Boletín)</a:t>
          </a:r>
          <a:endParaRPr lang="es-UY" sz="2700" kern="1200" dirty="0"/>
        </a:p>
      </dsp:txBody>
      <dsp:txXfrm>
        <a:off x="7452511" y="92187"/>
        <a:ext cx="2963117" cy="416696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3C0C0F-B6EF-4C0A-8559-13413D8E649F}">
      <dsp:nvSpPr>
        <dsp:cNvPr id="0" name=""/>
        <dsp:cNvSpPr/>
      </dsp:nvSpPr>
      <dsp:spPr>
        <a:xfrm>
          <a:off x="0" y="0"/>
          <a:ext cx="9915660" cy="114885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400" i="1" kern="1200" dirty="0">
              <a:solidFill>
                <a:schemeClr val="tx1"/>
              </a:solidFill>
            </a:rPr>
            <a:t>"Desarrollo de servicios farmacéuticos en inmunización en farmacias comunitarias del Uruguay contra el virus de la influenza” . </a:t>
          </a:r>
          <a:r>
            <a:rPr lang="es-MX" sz="2400" kern="1200" dirty="0">
              <a:solidFill>
                <a:schemeClr val="tx1"/>
              </a:solidFill>
            </a:rPr>
            <a:t>(2do desembolso: $ 1.250) - Uruguay</a:t>
          </a:r>
          <a:endParaRPr lang="es-UY" sz="2400" kern="1200" dirty="0">
            <a:solidFill>
              <a:schemeClr val="tx1"/>
            </a:solidFill>
          </a:endParaRPr>
        </a:p>
      </dsp:txBody>
      <dsp:txXfrm>
        <a:off x="2123413" y="0"/>
        <a:ext cx="7792246" cy="1148850"/>
      </dsp:txXfrm>
    </dsp:sp>
    <dsp:sp modelId="{513985C6-DC39-4BD0-AE43-09B1301FA852}">
      <dsp:nvSpPr>
        <dsp:cNvPr id="0" name=""/>
        <dsp:cNvSpPr/>
      </dsp:nvSpPr>
      <dsp:spPr>
        <a:xfrm>
          <a:off x="155046" y="0"/>
          <a:ext cx="1302342" cy="114584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CBCE715E-A096-4AB6-86F0-180D35CF3A26}">
      <dsp:nvSpPr>
        <dsp:cNvPr id="0" name=""/>
        <dsp:cNvSpPr/>
      </dsp:nvSpPr>
      <dsp:spPr>
        <a:xfrm>
          <a:off x="0" y="1289131"/>
          <a:ext cx="9915660" cy="110243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400" kern="1200" dirty="0">
              <a:solidFill>
                <a:schemeClr val="tx1"/>
              </a:solidFill>
            </a:rPr>
            <a:t>“</a:t>
          </a:r>
          <a:r>
            <a:rPr lang="es-MX" sz="2400" i="1" kern="1200" dirty="0">
              <a:solidFill>
                <a:schemeClr val="tx1"/>
              </a:solidFill>
            </a:rPr>
            <a:t>Escuelas de autocuidado de la salud: desarrollo de habilidades de autorresponsabilidad</a:t>
          </a:r>
          <a:r>
            <a:rPr lang="es-MX" sz="2400" kern="1200" dirty="0">
              <a:solidFill>
                <a:schemeClr val="tx1"/>
              </a:solidFill>
            </a:rPr>
            <a:t>”.  (2do desembolso: $ 1.250) – Costa Rica</a:t>
          </a:r>
          <a:endParaRPr lang="es-UY" sz="2400" kern="1200" dirty="0">
            <a:solidFill>
              <a:schemeClr val="tx1"/>
            </a:solidFill>
          </a:endParaRPr>
        </a:p>
      </dsp:txBody>
      <dsp:txXfrm>
        <a:off x="2123413" y="1289131"/>
        <a:ext cx="7792246" cy="1102430"/>
      </dsp:txXfrm>
    </dsp:sp>
    <dsp:sp modelId="{9B86757F-0230-4C58-8024-598307E7DBA4}">
      <dsp:nvSpPr>
        <dsp:cNvPr id="0" name=""/>
        <dsp:cNvSpPr/>
      </dsp:nvSpPr>
      <dsp:spPr>
        <a:xfrm>
          <a:off x="220162" y="1307855"/>
          <a:ext cx="1240449" cy="1034481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EFC4A35D-2713-400A-8570-289DB2F0C1CC}">
      <dsp:nvSpPr>
        <dsp:cNvPr id="0" name=""/>
        <dsp:cNvSpPr/>
      </dsp:nvSpPr>
      <dsp:spPr>
        <a:xfrm>
          <a:off x="0" y="2531844"/>
          <a:ext cx="9915660" cy="179415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400" kern="1200" dirty="0">
              <a:solidFill>
                <a:schemeClr val="tx1"/>
              </a:solidFill>
            </a:rPr>
            <a:t>“</a:t>
          </a:r>
          <a:r>
            <a:rPr lang="es-MX" sz="2400" i="1" kern="1200" dirty="0">
              <a:solidFill>
                <a:schemeClr val="tx1"/>
              </a:solidFill>
            </a:rPr>
            <a:t>Apoyo al desarrollo de la educación interprofesional en las Escuelas y Facultades de Farmacia de la Región de las Américas como estrategia de formación del farmacéutico</a:t>
          </a:r>
          <a:r>
            <a:rPr lang="es-MX" sz="2400" kern="1200" dirty="0">
              <a:solidFill>
                <a:schemeClr val="tx1"/>
              </a:solidFill>
            </a:rPr>
            <a:t>”.     ( 1er y 2do desembolso: $ 2.500) -  Conferencia Panamericana de Educación Farmacéutica (CPEF)</a:t>
          </a:r>
          <a:r>
            <a:rPr lang="es-MX" sz="2400" kern="1200" dirty="0"/>
            <a:t>  </a:t>
          </a:r>
          <a:endParaRPr lang="es-UY" sz="2400" kern="1200" dirty="0"/>
        </a:p>
      </dsp:txBody>
      <dsp:txXfrm>
        <a:off x="2123413" y="2531844"/>
        <a:ext cx="7792246" cy="1794159"/>
      </dsp:txXfrm>
    </dsp:sp>
    <dsp:sp modelId="{7FB7605E-6C56-45FD-A003-5C087777079D}">
      <dsp:nvSpPr>
        <dsp:cNvPr id="0" name=""/>
        <dsp:cNvSpPr/>
      </dsp:nvSpPr>
      <dsp:spPr>
        <a:xfrm>
          <a:off x="235065" y="2614409"/>
          <a:ext cx="1259229" cy="1598525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1A39B415-5770-4659-8DA5-C14111130DCD}">
      <dsp:nvSpPr>
        <dsp:cNvPr id="0" name=""/>
        <dsp:cNvSpPr/>
      </dsp:nvSpPr>
      <dsp:spPr>
        <a:xfrm>
          <a:off x="0" y="4468964"/>
          <a:ext cx="9915660" cy="111689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400" kern="1200" dirty="0"/>
            <a:t> </a:t>
          </a:r>
          <a:r>
            <a:rPr lang="es-MX" sz="2400" kern="1200" dirty="0">
              <a:solidFill>
                <a:schemeClr val="tx1"/>
              </a:solidFill>
            </a:rPr>
            <a:t>"</a:t>
          </a:r>
          <a:r>
            <a:rPr lang="es-MX" sz="2400" i="1" kern="1200" dirty="0">
              <a:solidFill>
                <a:schemeClr val="tx1"/>
              </a:solidFill>
            </a:rPr>
            <a:t>Servicios profesionales en la farmacia comunitaria: comunicación y promoción de prácticas de autocuidado</a:t>
          </a:r>
          <a:r>
            <a:rPr lang="es-MX" sz="2400" kern="1200" dirty="0">
              <a:solidFill>
                <a:schemeClr val="tx1"/>
              </a:solidFill>
            </a:rPr>
            <a:t>“.</a:t>
          </a:r>
          <a:r>
            <a:rPr lang="es-MX" sz="2400" kern="1200" dirty="0"/>
            <a:t>  </a:t>
          </a:r>
          <a:r>
            <a:rPr lang="es-MX" sz="2400" kern="1200" dirty="0">
              <a:solidFill>
                <a:schemeClr val="tx1"/>
              </a:solidFill>
            </a:rPr>
            <a:t>(2do desembolso: $ 1.250) – Uruguay - ILAR - FFA</a:t>
          </a:r>
          <a:endParaRPr lang="es-UY" sz="2400" kern="1200" dirty="0">
            <a:solidFill>
              <a:schemeClr val="tx1"/>
            </a:solidFill>
          </a:endParaRPr>
        </a:p>
      </dsp:txBody>
      <dsp:txXfrm>
        <a:off x="2123413" y="4468964"/>
        <a:ext cx="7792246" cy="1116893"/>
      </dsp:txXfrm>
    </dsp:sp>
    <dsp:sp modelId="{17012F93-5FE5-4A7E-9754-7C6CA4AE4E55}">
      <dsp:nvSpPr>
        <dsp:cNvPr id="0" name=""/>
        <dsp:cNvSpPr/>
      </dsp:nvSpPr>
      <dsp:spPr>
        <a:xfrm>
          <a:off x="235065" y="4435771"/>
          <a:ext cx="1259229" cy="112225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UY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9A7F4CD-892C-430E-B41F-65FED203C593}" type="datetimeFigureOut">
              <a:rPr lang="es-UY"/>
              <a:pPr>
                <a:defRPr/>
              </a:pPr>
              <a:t>14/8/2023</a:t>
            </a:fld>
            <a:endParaRPr lang="es-UY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UY" noProof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noProof="0"/>
              <a:t>Haga clic para modificar el estilo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  <a:endParaRPr lang="es-UY" noProof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UY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147DAF5-CC11-4230-9F99-815BC285027E}" type="slidenum">
              <a:rPr lang="es-UY"/>
              <a:pPr>
                <a:defRPr/>
              </a:pPr>
              <a:t>‹Nº›</a:t>
            </a:fld>
            <a:endParaRPr lang="es-UY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Marcador de imagen d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Marcador de nota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UY"/>
          </a:p>
        </p:txBody>
      </p:sp>
      <p:sp>
        <p:nvSpPr>
          <p:cNvPr id="15363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DE30091-9A3D-4696-8751-F1438B6110D2}" type="slidenum">
              <a:rPr lang="es-UY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s-UY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6A71CD-FE2B-477B-8402-74DAD6D71244}" type="datetime1">
              <a:rPr lang="en-US"/>
              <a:pPr>
                <a:defRPr/>
              </a:pPr>
              <a:t>8/14/2023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MX"/>
              <a:t>Asamblea anual del Foro Farmacéutico de las Américas - 20 de Noviembre de 2021</a:t>
            </a:r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0E15A2-D9D5-4A18-B2CA-330F60189AC8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8AA845-82F4-43E0-B3F1-CAB172C5F6BD}" type="datetime1">
              <a:rPr lang="en-US"/>
              <a:pPr>
                <a:defRPr/>
              </a:pPr>
              <a:t>8/14/2023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MX"/>
              <a:t>Asamblea anual del Foro Farmacéutico de las Américas - 20 de Noviembre de 2021</a:t>
            </a:r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8A1F14-7724-49C0-8BCB-EF81F1D8B242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8C933D-7B2A-48E0-B85C-707F302C5A62}" type="datetime1">
              <a:rPr lang="en-US"/>
              <a:pPr>
                <a:defRPr/>
              </a:pPr>
              <a:t>8/14/2023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MX"/>
              <a:t>Asamblea anual del Foro Farmacéutico de las Américas - 20 de Noviembre de 2021</a:t>
            </a:r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1F77AD-86A6-440D-877C-0EAC5C4B3D48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963A4C-881F-48E9-A2D4-CD994DAF0ED2}" type="datetime1">
              <a:rPr lang="en-US"/>
              <a:pPr>
                <a:defRPr/>
              </a:pPr>
              <a:t>8/14/2023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MX"/>
              <a:t>Asamblea anual del Foro Farmacéutico de las Américas - 20 de Noviembre de 2021</a:t>
            </a:r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CF5782-8F50-4EBB-A683-0951CA4EC80E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1564E8-FAB3-4C00-91A5-0D88C97C919A}" type="datetime1">
              <a:rPr lang="en-US"/>
              <a:pPr>
                <a:defRPr/>
              </a:pPr>
              <a:t>8/14/2023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MX"/>
              <a:t>Asamblea anual del Foro Farmacéutico de las Américas - 20 de Noviembre de 2021</a:t>
            </a:r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02A16F-D898-4372-A498-0985611D1B6C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A481C9-EC81-4206-950F-EF3F91DF91D2}" type="datetime1">
              <a:rPr lang="en-US"/>
              <a:pPr>
                <a:defRPr/>
              </a:pPr>
              <a:t>8/14/2023</a:t>
            </a:fld>
            <a:endParaRPr lang="en-US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MX"/>
              <a:t>Asamblea anual del Foro Farmacéutico de las Américas - 20 de Noviembre de 2021</a:t>
            </a:r>
            <a:endParaRPr lang="en-US"/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C3E33F-D434-4A7B-B2B6-2889B2E2D8EC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5A3F91-F8B2-4654-BAC1-BDA7562299AD}" type="datetime1">
              <a:rPr lang="en-US"/>
              <a:pPr>
                <a:defRPr/>
              </a:pPr>
              <a:t>8/14/2023</a:t>
            </a:fld>
            <a:endParaRPr lang="en-US"/>
          </a:p>
        </p:txBody>
      </p:sp>
      <p:sp>
        <p:nvSpPr>
          <p:cNvPr id="8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MX"/>
              <a:t>Asamblea anual del Foro Farmacéutico de las Américas - 20 de Noviembre de 2021</a:t>
            </a:r>
            <a:endParaRPr lang="en-US"/>
          </a:p>
        </p:txBody>
      </p:sp>
      <p:sp>
        <p:nvSpPr>
          <p:cNvPr id="9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1C355F-90B0-4DAB-9053-3B3E93A56D64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FDB7E6-5346-432E-B52E-EDF8D26FE4D1}" type="datetime1">
              <a:rPr lang="en-US"/>
              <a:pPr>
                <a:defRPr/>
              </a:pPr>
              <a:t>8/14/2023</a:t>
            </a:fld>
            <a:endParaRPr lang="en-US"/>
          </a:p>
        </p:txBody>
      </p:sp>
      <p:sp>
        <p:nvSpPr>
          <p:cNvPr id="4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MX"/>
              <a:t>Asamblea anual del Foro Farmacéutico de las Américas - 20 de Noviembre de 2021</a:t>
            </a:r>
            <a:endParaRPr lang="en-US"/>
          </a:p>
        </p:txBody>
      </p:sp>
      <p:sp>
        <p:nvSpPr>
          <p:cNvPr id="5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CF5AD4-BE02-4A72-BDD6-A7D072C58842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DC2D70-DAA8-45BA-ABA4-E4FC87298503}" type="datetime1">
              <a:rPr lang="en-US"/>
              <a:pPr>
                <a:defRPr/>
              </a:pPr>
              <a:t>8/14/2023</a:t>
            </a:fld>
            <a:endParaRPr lang="en-US"/>
          </a:p>
        </p:txBody>
      </p:sp>
      <p:sp>
        <p:nvSpPr>
          <p:cNvPr id="3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MX"/>
              <a:t>Asamblea anual del Foro Farmacéutico de las Américas - 20 de Noviembre de 2021</a:t>
            </a:r>
            <a:endParaRPr lang="en-US"/>
          </a:p>
        </p:txBody>
      </p:sp>
      <p:sp>
        <p:nvSpPr>
          <p:cNvPr id="4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C1F593-BD14-4274-838F-D9082515FB63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F0B30F-B3DF-4E72-8EE2-EBE262661967}" type="datetime1">
              <a:rPr lang="en-US"/>
              <a:pPr>
                <a:defRPr/>
              </a:pPr>
              <a:t>8/14/2023</a:t>
            </a:fld>
            <a:endParaRPr lang="en-US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MX"/>
              <a:t>Asamblea anual del Foro Farmacéutico de las Américas - 20 de Noviembre de 2021</a:t>
            </a:r>
            <a:endParaRPr lang="en-US"/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AC1ABC-8E94-4A55-B5B7-961875733480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ACA566-E557-4E36-99E1-5ACA7B46A18C}" type="datetime1">
              <a:rPr lang="en-US"/>
              <a:pPr>
                <a:defRPr/>
              </a:pPr>
              <a:t>8/14/2023</a:t>
            </a:fld>
            <a:endParaRPr lang="en-US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MX"/>
              <a:t>Asamblea anual del Foro Farmacéutico de las Américas - 20 de Noviembre de 2021</a:t>
            </a:r>
            <a:endParaRPr lang="en-US"/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8E6DE9-C680-449A-8B3A-23603E86B418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Marcador de título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1027" name="Marcador de texto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603731D-D2E5-4DF3-B11A-560BBAEFC2E2}" type="datetime1">
              <a:rPr lang="en-US"/>
              <a:pPr>
                <a:defRPr/>
              </a:pPr>
              <a:t>8/14/2023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s-MX"/>
              <a:t>Asamblea anual del Foro Farmacéutico de las Américas - 20 de Noviembre de 2021</a:t>
            </a:r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8E43C92-B1D5-40DB-A337-25139B9A2972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hf sldNum="0"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3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3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3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ítulo 1"/>
          <p:cNvSpPr>
            <a:spLocks noGrp="1"/>
          </p:cNvSpPr>
          <p:nvPr>
            <p:ph type="ctrTitle"/>
          </p:nvPr>
        </p:nvSpPr>
        <p:spPr>
          <a:xfrm>
            <a:off x="1747838" y="974725"/>
            <a:ext cx="9050337" cy="1376363"/>
          </a:xfrm>
        </p:spPr>
        <p:txBody>
          <a:bodyPr/>
          <a:lstStyle/>
          <a:p>
            <a:pPr eaLnBrk="1" hangingPunct="1"/>
            <a:r>
              <a:rPr lang="en-US" sz="6600" b="1">
                <a:solidFill>
                  <a:srgbClr val="0070C0"/>
                </a:solidFill>
              </a:rPr>
              <a:t>Informe de Tesorería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776913" y="3032125"/>
            <a:ext cx="5141912" cy="1708150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s-419" sz="2800" dirty="0">
                <a:solidFill>
                  <a:schemeClr val="accent5">
                    <a:lumMod val="50000"/>
                  </a:schemeClr>
                </a:solidFill>
              </a:rPr>
              <a:t>Ejercicio: 2021-2022</a:t>
            </a:r>
          </a:p>
          <a:p>
            <a:pPr algn="l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s-419" sz="2800" dirty="0">
                <a:solidFill>
                  <a:schemeClr val="accent5">
                    <a:lumMod val="50000"/>
                  </a:schemeClr>
                </a:solidFill>
              </a:rPr>
              <a:t>Inicio:  15 de Noviembre de 2021</a:t>
            </a:r>
          </a:p>
          <a:p>
            <a:pPr algn="l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s-419" sz="2800" dirty="0">
                <a:solidFill>
                  <a:schemeClr val="accent5">
                    <a:lumMod val="50000"/>
                  </a:schemeClr>
                </a:solidFill>
              </a:rPr>
              <a:t>Corte: 31 de Octubre de 2022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87" y="2596312"/>
            <a:ext cx="4200525" cy="3276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bg1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340" name="Imagen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4825" y="6456363"/>
            <a:ext cx="6456363" cy="40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Y"/>
              <a:t>Provisionado para otras actividades</a:t>
            </a:r>
            <a:endParaRPr lang="es-ES"/>
          </a:p>
        </p:txBody>
      </p:sp>
      <p:sp>
        <p:nvSpPr>
          <p:cNvPr id="2560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UY"/>
              <a:t>Publicación</a:t>
            </a:r>
          </a:p>
          <a:p>
            <a:r>
              <a:rPr lang="es-UY"/>
              <a:t>Medios de comunicación</a:t>
            </a:r>
          </a:p>
          <a:p>
            <a:endParaRPr lang="es-E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29558"/>
          <a:stretch/>
        </p:blipFill>
        <p:spPr>
          <a:xfrm>
            <a:off x="0" y="1166946"/>
            <a:ext cx="5563673" cy="1964385"/>
          </a:xfrm>
          <a:prstGeom prst="ellipse">
            <a:avLst/>
          </a:prstGeom>
          <a:effectLst>
            <a:softEdge rad="112500"/>
          </a:effectLst>
        </p:spPr>
      </p:pic>
      <p:pic>
        <p:nvPicPr>
          <p:cNvPr id="24578" name="Imagen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36838" y="6280150"/>
            <a:ext cx="6454775" cy="40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4"/>
          <a:srcRect t="6573" r="10033" b="5915"/>
          <a:stretch/>
        </p:blipFill>
        <p:spPr>
          <a:xfrm>
            <a:off x="8152631" y="1031665"/>
            <a:ext cx="3060000" cy="285775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49530" y="3606085"/>
            <a:ext cx="5829300" cy="210911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ítulo 2"/>
          <p:cNvSpPr>
            <a:spLocks noGrp="1"/>
          </p:cNvSpPr>
          <p:nvPr>
            <p:ph type="title"/>
          </p:nvPr>
        </p:nvSpPr>
        <p:spPr>
          <a:xfrm>
            <a:off x="822325" y="165100"/>
            <a:ext cx="10898188" cy="915988"/>
          </a:xfrm>
        </p:spPr>
        <p:txBody>
          <a:bodyPr/>
          <a:lstStyle/>
          <a:p>
            <a:pPr algn="ctr" eaLnBrk="1" hangingPunct="1"/>
            <a:r>
              <a:rPr lang="es-UY" b="1">
                <a:solidFill>
                  <a:srgbClr val="0070C0"/>
                </a:solidFill>
              </a:rPr>
              <a:t>Fondos de Foro Farmacéutico de las Américas</a:t>
            </a:r>
          </a:p>
        </p:txBody>
      </p:sp>
      <p:graphicFrame>
        <p:nvGraphicFramePr>
          <p:cNvPr id="2" name="Marcador de contenido 1"/>
          <p:cNvGraphicFramePr>
            <a:graphicFrameLocks noGrp="1"/>
          </p:cNvGraphicFramePr>
          <p:nvPr>
            <p:ph idx="1"/>
          </p:nvPr>
        </p:nvGraphicFramePr>
        <p:xfrm>
          <a:off x="1248935" y="1396538"/>
          <a:ext cx="10007199" cy="45663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6387" name="Imagen 4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919413" y="6278563"/>
            <a:ext cx="6456362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Marcador de contenido 4"/>
          <p:cNvGraphicFramePr>
            <a:graphicFrameLocks noGrp="1"/>
          </p:cNvGraphicFramePr>
          <p:nvPr>
            <p:ph idx="1"/>
          </p:nvPr>
        </p:nvGraphicFramePr>
        <p:xfrm>
          <a:off x="735169" y="1159098"/>
          <a:ext cx="10515600" cy="48295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7410" name="Título 1"/>
          <p:cNvSpPr>
            <a:spLocks noGrp="1"/>
          </p:cNvSpPr>
          <p:nvPr>
            <p:ph type="title"/>
          </p:nvPr>
        </p:nvSpPr>
        <p:spPr>
          <a:xfrm>
            <a:off x="825500" y="265113"/>
            <a:ext cx="10515600" cy="595312"/>
          </a:xfrm>
        </p:spPr>
        <p:txBody>
          <a:bodyPr/>
          <a:lstStyle/>
          <a:p>
            <a:pPr algn="ctr" eaLnBrk="1" hangingPunct="1"/>
            <a:r>
              <a:rPr lang="es-UY" b="1">
                <a:solidFill>
                  <a:srgbClr val="0070C0"/>
                </a:solidFill>
              </a:rPr>
              <a:t>Ingresos</a:t>
            </a:r>
          </a:p>
        </p:txBody>
      </p:sp>
      <p:pic>
        <p:nvPicPr>
          <p:cNvPr id="17411" name="Imagen 6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854325" y="6456363"/>
            <a:ext cx="6456363" cy="40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ítulo 1"/>
          <p:cNvSpPr>
            <a:spLocks noGrp="1"/>
          </p:cNvSpPr>
          <p:nvPr>
            <p:ph type="title"/>
          </p:nvPr>
        </p:nvSpPr>
        <p:spPr>
          <a:xfrm>
            <a:off x="838200" y="223838"/>
            <a:ext cx="10515600" cy="587375"/>
          </a:xfrm>
        </p:spPr>
        <p:txBody>
          <a:bodyPr/>
          <a:lstStyle/>
          <a:p>
            <a:pPr algn="ctr" eaLnBrk="1" hangingPunct="1"/>
            <a:r>
              <a:rPr lang="es-UY" b="1">
                <a:solidFill>
                  <a:srgbClr val="0070C0"/>
                </a:solidFill>
              </a:rPr>
              <a:t>Organizaciones miembros</a:t>
            </a:r>
          </a:p>
        </p:txBody>
      </p:sp>
      <p:graphicFrame>
        <p:nvGraphicFramePr>
          <p:cNvPr id="5" name="Marcador de contenido 4"/>
          <p:cNvGraphicFramePr>
            <a:graphicFrameLocks noGrp="1"/>
          </p:cNvGraphicFramePr>
          <p:nvPr>
            <p:ph idx="1"/>
          </p:nvPr>
        </p:nvGraphicFramePr>
        <p:xfrm>
          <a:off x="257576" y="1043189"/>
          <a:ext cx="11655381" cy="51139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2446338" y="6389688"/>
            <a:ext cx="6453187" cy="365125"/>
          </a:xfrm>
        </p:spPr>
        <p:txBody>
          <a:bodyPr/>
          <a:lstStyle/>
          <a:p>
            <a:pPr>
              <a:defRPr/>
            </a:pPr>
            <a:r>
              <a:rPr lang="es-MX" sz="1400" dirty="0">
                <a:solidFill>
                  <a:schemeClr val="accent5">
                    <a:lumMod val="75000"/>
                  </a:schemeClr>
                </a:solidFill>
              </a:rPr>
              <a:t>Asamblea anual del Foro Farmacéutico de Las Américas - 19 de Noviembre de 2022</a:t>
            </a:r>
            <a:endParaRPr lang="en-US" sz="14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Marcador de contenido 4"/>
          <p:cNvGraphicFramePr>
            <a:graphicFrameLocks noGrp="1"/>
          </p:cNvGraphicFramePr>
          <p:nvPr>
            <p:ph idx="1"/>
          </p:nvPr>
        </p:nvGraphicFramePr>
        <p:xfrm>
          <a:off x="911896" y="1228121"/>
          <a:ext cx="10515600" cy="43513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9458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68350"/>
          </a:xfrm>
        </p:spPr>
        <p:txBody>
          <a:bodyPr/>
          <a:lstStyle/>
          <a:p>
            <a:pPr algn="ctr" eaLnBrk="1" hangingPunct="1"/>
            <a:r>
              <a:rPr lang="es-UY" b="1">
                <a:solidFill>
                  <a:srgbClr val="0070C0"/>
                </a:solidFill>
              </a:rPr>
              <a:t>Egresos</a:t>
            </a:r>
          </a:p>
        </p:txBody>
      </p:sp>
      <p:pic>
        <p:nvPicPr>
          <p:cNvPr id="19459" name="Imagen 6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584450" y="6416675"/>
            <a:ext cx="6456363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ángulo 4"/>
          <p:cNvSpPr>
            <a:spLocks noChangeArrowheads="1"/>
          </p:cNvSpPr>
          <p:nvPr/>
        </p:nvSpPr>
        <p:spPr bwMode="auto">
          <a:xfrm>
            <a:off x="863600" y="711200"/>
            <a:ext cx="9080500" cy="424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UY" b="1">
                <a:solidFill>
                  <a:srgbClr val="0070C0"/>
                </a:solidFill>
                <a:latin typeface="Calibri" pitchFamily="34" charset="0"/>
              </a:rPr>
              <a:t> </a:t>
            </a:r>
            <a:r>
              <a:rPr lang="es-UY" sz="5400" b="1">
                <a:solidFill>
                  <a:srgbClr val="0070C0"/>
                </a:solidFill>
                <a:latin typeface="Calibri" pitchFamily="34" charset="0"/>
              </a:rPr>
              <a:t>Ejecución </a:t>
            </a:r>
          </a:p>
          <a:p>
            <a:pPr algn="ctr"/>
            <a:endParaRPr lang="es-UY" sz="5400" b="1">
              <a:solidFill>
                <a:srgbClr val="0070C0"/>
              </a:solidFill>
              <a:latin typeface="Calibri" pitchFamily="34" charset="0"/>
            </a:endParaRPr>
          </a:p>
          <a:p>
            <a:pPr algn="ctr"/>
            <a:r>
              <a:rPr lang="es-UY" sz="5400" b="1">
                <a:solidFill>
                  <a:srgbClr val="0070C0"/>
                </a:solidFill>
                <a:latin typeface="Calibri" pitchFamily="34" charset="0"/>
              </a:rPr>
              <a:t>Plan de acción</a:t>
            </a:r>
          </a:p>
          <a:p>
            <a:pPr algn="ctr"/>
            <a:endParaRPr lang="es-UY" sz="5400" b="1">
              <a:solidFill>
                <a:srgbClr val="0070C0"/>
              </a:solidFill>
              <a:latin typeface="Calibri" pitchFamily="34" charset="0"/>
            </a:endParaRPr>
          </a:p>
          <a:p>
            <a:pPr algn="ctr"/>
            <a:r>
              <a:rPr lang="es-UY" sz="5400" b="1">
                <a:solidFill>
                  <a:srgbClr val="0070C0"/>
                </a:solidFill>
                <a:latin typeface="Calibri" pitchFamily="34" charset="0"/>
              </a:rPr>
              <a:t> 2021-2022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4949" y="1444208"/>
            <a:ext cx="4178301" cy="30099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483" name="Imagen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76463" y="6215063"/>
            <a:ext cx="6454775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Imagen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38438" y="6242050"/>
            <a:ext cx="6456362" cy="40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6" name="Line 57"/>
          <p:cNvSpPr>
            <a:spLocks noChangeShapeType="1"/>
          </p:cNvSpPr>
          <p:nvPr/>
        </p:nvSpPr>
        <p:spPr bwMode="auto">
          <a:xfrm>
            <a:off x="6927850" y="2789238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UY"/>
          </a:p>
        </p:txBody>
      </p:sp>
      <p:graphicFrame>
        <p:nvGraphicFramePr>
          <p:cNvPr id="21545" name="Group 41"/>
          <p:cNvGraphicFramePr>
            <a:graphicFrameLocks noGrp="1"/>
          </p:cNvGraphicFramePr>
          <p:nvPr/>
        </p:nvGraphicFramePr>
        <p:xfrm>
          <a:off x="1504950" y="701675"/>
          <a:ext cx="8869363" cy="4508500"/>
        </p:xfrm>
        <a:graphic>
          <a:graphicData uri="http://schemas.openxmlformats.org/drawingml/2006/table">
            <a:tbl>
              <a:tblPr/>
              <a:tblGrid>
                <a:gridCol w="37004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31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479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890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54063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Areas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Presupuestado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Ejecutado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% Ejecuci</a:t>
                      </a: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Calibri" pitchFamily="34" charset="0"/>
                        </a:rPr>
                        <a:t>ó</a:t>
                      </a: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n 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9300">
                <a:tc vMerge="1">
                  <a:txBody>
                    <a:bodyPr/>
                    <a:lstStyle/>
                    <a:p>
                      <a:endParaRPr lang="es-UY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( d</a:t>
                      </a: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Calibri" pitchFamily="34" charset="0"/>
                        </a:rPr>
                        <a:t>ó</a:t>
                      </a: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lares americanos)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UY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UY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262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Calibri" pitchFamily="34" charset="0"/>
                        </a:rPr>
                        <a:t> 1. Gesti</a:t>
                      </a: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Calibri" pitchFamily="34" charset="0"/>
                        </a:rPr>
                        <a:t>ó</a:t>
                      </a: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Calibri" pitchFamily="34" charset="0"/>
                        </a:rPr>
                        <a:t>n interna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Calibri" pitchFamily="34" charset="0"/>
                        </a:rPr>
                        <a:t>$ 9.790,00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Calibri" pitchFamily="34" charset="0"/>
                        </a:rPr>
                        <a:t>$ 8.127,00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83,0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10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Calibri" pitchFamily="34" charset="0"/>
                        </a:rPr>
                        <a:t> 2. Gesti</a:t>
                      </a: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Calibri" pitchFamily="34" charset="0"/>
                        </a:rPr>
                        <a:t>ó</a:t>
                      </a: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Calibri" pitchFamily="34" charset="0"/>
                        </a:rPr>
                        <a:t>n t</a:t>
                      </a: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Calibri" pitchFamily="34" charset="0"/>
                        </a:rPr>
                        <a:t>é</a:t>
                      </a: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Calibri" pitchFamily="34" charset="0"/>
                        </a:rPr>
                        <a:t>cnica-pol</a:t>
                      </a: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Calibri" pitchFamily="34" charset="0"/>
                        </a:rPr>
                        <a:t>í</a:t>
                      </a: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Calibri" pitchFamily="34" charset="0"/>
                        </a:rPr>
                        <a:t>tica 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Calibri" pitchFamily="34" charset="0"/>
                        </a:rPr>
                        <a:t>$ 6.750,00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Calibri" pitchFamily="34" charset="0"/>
                        </a:rPr>
                        <a:t>$ 2.958,32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43,8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8262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Calibri" pitchFamily="34" charset="0"/>
                        </a:rPr>
                        <a:t> 3. Pr</a:t>
                      </a: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Calibri" pitchFamily="34" charset="0"/>
                        </a:rPr>
                        <a:t>á</a:t>
                      </a: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Calibri" pitchFamily="34" charset="0"/>
                        </a:rPr>
                        <a:t>ctica y educaci</a:t>
                      </a: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Calibri" pitchFamily="34" charset="0"/>
                        </a:rPr>
                        <a:t>ó</a:t>
                      </a: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Calibri" pitchFamily="34" charset="0"/>
                        </a:rPr>
                        <a:t>n farmac</a:t>
                      </a: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Calibri" pitchFamily="34" charset="0"/>
                        </a:rPr>
                        <a:t>é</a:t>
                      </a: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Calibri" pitchFamily="34" charset="0"/>
                        </a:rPr>
                        <a:t>utica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Calibri" pitchFamily="34" charset="0"/>
                        </a:rPr>
                        <a:t>$ 32.900,00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Calibri" pitchFamily="34" charset="0"/>
                        </a:rPr>
                        <a:t>$ 21.356,84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64,9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20738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Calibri" pitchFamily="34" charset="0"/>
                        </a:rPr>
                        <a:t> Presupuesto 2021-2022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$ 49.440,00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$ 32.442,16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65,6%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UY" b="1">
                <a:solidFill>
                  <a:srgbClr val="0070C0"/>
                </a:solidFill>
              </a:rPr>
              <a:t>Ejecución final del Plan de acción 2021-2022</a:t>
            </a:r>
          </a:p>
        </p:txBody>
      </p:sp>
      <p:pic>
        <p:nvPicPr>
          <p:cNvPr id="22530" name="Imagen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52725" y="6280150"/>
            <a:ext cx="6454775" cy="40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Tabla 2"/>
          <p:cNvGraphicFramePr>
            <a:graphicFrameLocks noGrp="1"/>
          </p:cNvGraphicFramePr>
          <p:nvPr/>
        </p:nvGraphicFramePr>
        <p:xfrm>
          <a:off x="1852613" y="4754563"/>
          <a:ext cx="8369300" cy="944562"/>
        </p:xfrm>
        <a:graphic>
          <a:graphicData uri="http://schemas.openxmlformats.org/drawingml/2006/table">
            <a:tbl>
              <a:tblPr/>
              <a:tblGrid>
                <a:gridCol w="43735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957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98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UY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SALDO no ejecutado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UY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2021-2022: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UY" sz="40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$ 16.998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2571" name="Group 43"/>
          <p:cNvGraphicFramePr>
            <a:graphicFrameLocks noGrp="1"/>
          </p:cNvGraphicFramePr>
          <p:nvPr/>
        </p:nvGraphicFramePr>
        <p:xfrm>
          <a:off x="2363788" y="1728788"/>
          <a:ext cx="7015162" cy="2609850"/>
        </p:xfrm>
        <a:graphic>
          <a:graphicData uri="http://schemas.openxmlformats.org/drawingml/2006/table">
            <a:tbl>
              <a:tblPr/>
              <a:tblGrid>
                <a:gridCol w="31226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925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24936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Presupuesto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Presupuesto Ejecutado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60488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$ 49.440,00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$ 32.442,16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ítulo 1"/>
          <p:cNvSpPr>
            <a:spLocks noGrp="1"/>
          </p:cNvSpPr>
          <p:nvPr>
            <p:ph type="title"/>
          </p:nvPr>
        </p:nvSpPr>
        <p:spPr>
          <a:xfrm>
            <a:off x="619125" y="95250"/>
            <a:ext cx="10515600" cy="715963"/>
          </a:xfrm>
        </p:spPr>
        <p:txBody>
          <a:bodyPr/>
          <a:lstStyle/>
          <a:p>
            <a:pPr algn="ctr" eaLnBrk="1" hangingPunct="1"/>
            <a:r>
              <a:rPr lang="es-UY" b="1">
                <a:solidFill>
                  <a:srgbClr val="0070C0"/>
                </a:solidFill>
              </a:rPr>
              <a:t>Proyectos que culminan en 2023</a:t>
            </a:r>
          </a:p>
        </p:txBody>
      </p:sp>
      <p:graphicFrame>
        <p:nvGraphicFramePr>
          <p:cNvPr id="5" name="Marcador de contenido 4"/>
          <p:cNvGraphicFramePr>
            <a:graphicFrameLocks noGrp="1"/>
          </p:cNvGraphicFramePr>
          <p:nvPr>
            <p:ph idx="1"/>
          </p:nvPr>
        </p:nvGraphicFramePr>
        <p:xfrm>
          <a:off x="284409" y="901523"/>
          <a:ext cx="9915660" cy="55894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ángulo redondeado 5"/>
          <p:cNvSpPr/>
          <p:nvPr/>
        </p:nvSpPr>
        <p:spPr>
          <a:xfrm>
            <a:off x="10380663" y="2730500"/>
            <a:ext cx="1647825" cy="1312863"/>
          </a:xfrm>
          <a:prstGeom prst="roundRect">
            <a:avLst/>
          </a:prstGeom>
          <a:solidFill>
            <a:srgbClr val="FFFF00"/>
          </a:solidFill>
          <a:ln w="571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UY" sz="3200" b="1" dirty="0">
                <a:solidFill>
                  <a:schemeClr val="accent5">
                    <a:lumMod val="75000"/>
                  </a:schemeClr>
                </a:solidFill>
              </a:rPr>
              <a:t>$ 6.250</a:t>
            </a:r>
          </a:p>
        </p:txBody>
      </p:sp>
      <p:pic>
        <p:nvPicPr>
          <p:cNvPr id="23556" name="Imagen 6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546350" y="6456363"/>
            <a:ext cx="6456363" cy="40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Foro">
      <a:dk1>
        <a:srgbClr val="595959"/>
      </a:dk1>
      <a:lt1>
        <a:sysClr val="window" lastClr="FFFFFF"/>
      </a:lt1>
      <a:dk2>
        <a:srgbClr val="44546A"/>
      </a:dk2>
      <a:lt2>
        <a:srgbClr val="E7E6E6"/>
      </a:lt2>
      <a:accent1>
        <a:srgbClr val="00B0F0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3632</TotalTime>
  <Words>464</Words>
  <Application>Microsoft Office PowerPoint</Application>
  <PresentationFormat>Panorámica</PresentationFormat>
  <Paragraphs>99</Paragraphs>
  <Slides>11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6" baseType="lpstr">
      <vt:lpstr>Arial</vt:lpstr>
      <vt:lpstr>Arial Narrow</vt:lpstr>
      <vt:lpstr>Calibri</vt:lpstr>
      <vt:lpstr>Calibri Light</vt:lpstr>
      <vt:lpstr>Tema de Office</vt:lpstr>
      <vt:lpstr>Informe de Tesorería</vt:lpstr>
      <vt:lpstr>Fondos de Foro Farmacéutico de las Américas</vt:lpstr>
      <vt:lpstr>Ingresos</vt:lpstr>
      <vt:lpstr>Organizaciones miembros</vt:lpstr>
      <vt:lpstr>Egresos</vt:lpstr>
      <vt:lpstr>Presentación de PowerPoint</vt:lpstr>
      <vt:lpstr>Presentación de PowerPoint</vt:lpstr>
      <vt:lpstr>Ejecución final del Plan de acción 2021-2022</vt:lpstr>
      <vt:lpstr>Proyectos que culminan en 2023</vt:lpstr>
      <vt:lpstr>Provisionado para otras actividades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Sofía Segura</dc:creator>
  <cp:lastModifiedBy>Carlos José</cp:lastModifiedBy>
  <cp:revision>86</cp:revision>
  <dcterms:created xsi:type="dcterms:W3CDTF">2021-03-24T01:30:56Z</dcterms:created>
  <dcterms:modified xsi:type="dcterms:W3CDTF">2023-08-15T01:35:06Z</dcterms:modified>
</cp:coreProperties>
</file>