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9" r:id="rId3"/>
    <p:sldId id="257" r:id="rId4"/>
    <p:sldId id="258" r:id="rId5"/>
    <p:sldId id="260" r:id="rId6"/>
    <p:sldId id="278" r:id="rId7"/>
    <p:sldId id="262" r:id="rId8"/>
    <p:sldId id="275" r:id="rId9"/>
    <p:sldId id="267" r:id="rId10"/>
    <p:sldId id="268" r:id="rId11"/>
    <p:sldId id="270" r:id="rId12"/>
    <p:sldId id="263" r:id="rId13"/>
    <p:sldId id="27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BC85C-83D8-425A-9346-EB9CD5D60BFD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6DBFE565-663E-457D-92BB-A04C48EB470B}">
      <dgm:prSet phldrT="[Texto]"/>
      <dgm:spPr/>
      <dgm:t>
        <a:bodyPr/>
        <a:lstStyle/>
        <a:p>
          <a:r>
            <a:rPr lang="es-ES" dirty="0"/>
            <a:t>Comité Ejecutivo</a:t>
          </a:r>
          <a:endParaRPr lang="es-CR" dirty="0"/>
        </a:p>
      </dgm:t>
    </dgm:pt>
    <dgm:pt modelId="{D2FFFC63-30D8-4A62-9D80-10DA1B16A52D}" type="parTrans" cxnId="{1C618046-9924-4AD8-9D41-9D0409172CBF}">
      <dgm:prSet/>
      <dgm:spPr/>
      <dgm:t>
        <a:bodyPr/>
        <a:lstStyle/>
        <a:p>
          <a:endParaRPr lang="es-CR"/>
        </a:p>
      </dgm:t>
    </dgm:pt>
    <dgm:pt modelId="{32495F93-3885-4ECE-BA66-ED79ABD9E34F}" type="sibTrans" cxnId="{1C618046-9924-4AD8-9D41-9D0409172CBF}">
      <dgm:prSet/>
      <dgm:spPr/>
      <dgm:t>
        <a:bodyPr/>
        <a:lstStyle/>
        <a:p>
          <a:endParaRPr lang="es-CR"/>
        </a:p>
      </dgm:t>
    </dgm:pt>
    <dgm:pt modelId="{CF67A636-D639-4507-9798-AC22DB4365BB}">
      <dgm:prSet phldrT="[Texto]" custT="1"/>
      <dgm:spPr/>
      <dgm:t>
        <a:bodyPr/>
        <a:lstStyle/>
        <a:p>
          <a:r>
            <a:rPr lang="es-ES" sz="1300" dirty="0"/>
            <a:t>Presidencia</a:t>
          </a:r>
          <a:endParaRPr lang="es-CR" sz="1300" dirty="0"/>
        </a:p>
      </dgm:t>
    </dgm:pt>
    <dgm:pt modelId="{3782704F-69B9-4DC5-80C4-AA28215D355B}" type="parTrans" cxnId="{889E0906-4015-4EF8-A80E-A0A6CA1CBA14}">
      <dgm:prSet/>
      <dgm:spPr/>
      <dgm:t>
        <a:bodyPr/>
        <a:lstStyle/>
        <a:p>
          <a:endParaRPr lang="es-CR"/>
        </a:p>
      </dgm:t>
    </dgm:pt>
    <dgm:pt modelId="{9D69ECD9-1214-4ABE-82D6-A6DDD51F84D2}" type="sibTrans" cxnId="{889E0906-4015-4EF8-A80E-A0A6CA1CBA14}">
      <dgm:prSet/>
      <dgm:spPr/>
      <dgm:t>
        <a:bodyPr/>
        <a:lstStyle/>
        <a:p>
          <a:endParaRPr lang="es-CR"/>
        </a:p>
      </dgm:t>
    </dgm:pt>
    <dgm:pt modelId="{CCB3A882-4187-44B7-99D4-E9E9513DB36C}">
      <dgm:prSet phldrT="[Texto]" custT="1"/>
      <dgm:spPr/>
      <dgm:t>
        <a:bodyPr/>
        <a:lstStyle/>
        <a:p>
          <a:r>
            <a:rPr lang="es-ES" sz="1300" dirty="0"/>
            <a:t>Vicepresidencia</a:t>
          </a:r>
          <a:endParaRPr lang="es-CR" sz="1300" dirty="0"/>
        </a:p>
      </dgm:t>
    </dgm:pt>
    <dgm:pt modelId="{7D4B45DC-5FAA-4296-9788-C004DB914A66}" type="parTrans" cxnId="{47DE4383-7C94-412F-8466-6962C90F9EF2}">
      <dgm:prSet/>
      <dgm:spPr/>
      <dgm:t>
        <a:bodyPr/>
        <a:lstStyle/>
        <a:p>
          <a:endParaRPr lang="es-CR"/>
        </a:p>
      </dgm:t>
    </dgm:pt>
    <dgm:pt modelId="{808BB196-0356-4BA5-B8DB-E07F49D52872}" type="sibTrans" cxnId="{47DE4383-7C94-412F-8466-6962C90F9EF2}">
      <dgm:prSet/>
      <dgm:spPr/>
      <dgm:t>
        <a:bodyPr/>
        <a:lstStyle/>
        <a:p>
          <a:endParaRPr lang="es-CR"/>
        </a:p>
      </dgm:t>
    </dgm:pt>
    <dgm:pt modelId="{17626E7E-B946-4A05-8468-4E8F0391F06F}">
      <dgm:prSet phldrT="[Texto]" custT="1"/>
      <dgm:spPr/>
      <dgm:t>
        <a:bodyPr/>
        <a:lstStyle/>
        <a:p>
          <a:r>
            <a:rPr lang="es-ES" sz="1300" dirty="0"/>
            <a:t>Tesorera</a:t>
          </a:r>
          <a:endParaRPr lang="es-CR" sz="1300" dirty="0"/>
        </a:p>
      </dgm:t>
    </dgm:pt>
    <dgm:pt modelId="{29FF1C3A-9B96-49A4-81E7-2F46826597DE}" type="parTrans" cxnId="{406301EE-5139-47E8-9654-258A138EDF5D}">
      <dgm:prSet/>
      <dgm:spPr/>
      <dgm:t>
        <a:bodyPr/>
        <a:lstStyle/>
        <a:p>
          <a:endParaRPr lang="es-CR"/>
        </a:p>
      </dgm:t>
    </dgm:pt>
    <dgm:pt modelId="{8218A53B-F7FB-492E-BFE7-57C8606A9CC4}" type="sibTrans" cxnId="{406301EE-5139-47E8-9654-258A138EDF5D}">
      <dgm:prSet/>
      <dgm:spPr/>
      <dgm:t>
        <a:bodyPr/>
        <a:lstStyle/>
        <a:p>
          <a:endParaRPr lang="es-CR"/>
        </a:p>
      </dgm:t>
    </dgm:pt>
    <dgm:pt modelId="{FDD80FB0-3734-4909-928C-3BC30D2B0C57}">
      <dgm:prSet phldrT="[Texto]" custT="1"/>
      <dgm:spPr/>
      <dgm:t>
        <a:bodyPr/>
        <a:lstStyle/>
        <a:p>
          <a:r>
            <a:rPr lang="es-ES" sz="1300" dirty="0"/>
            <a:t>Dirección Práctica Farmacéutica</a:t>
          </a:r>
        </a:p>
      </dgm:t>
    </dgm:pt>
    <dgm:pt modelId="{037D4ED3-E325-4454-9D25-4D35BE641E0E}" type="parTrans" cxnId="{FB664AD5-F50C-4BDD-AA24-191109599651}">
      <dgm:prSet/>
      <dgm:spPr/>
      <dgm:t>
        <a:bodyPr/>
        <a:lstStyle/>
        <a:p>
          <a:endParaRPr lang="es-CR"/>
        </a:p>
      </dgm:t>
    </dgm:pt>
    <dgm:pt modelId="{B0B0D1BE-B38E-4CCE-9332-76EC60328721}" type="sibTrans" cxnId="{FB664AD5-F50C-4BDD-AA24-191109599651}">
      <dgm:prSet/>
      <dgm:spPr/>
      <dgm:t>
        <a:bodyPr/>
        <a:lstStyle/>
        <a:p>
          <a:endParaRPr lang="es-CR"/>
        </a:p>
      </dgm:t>
    </dgm:pt>
    <dgm:pt modelId="{5837523E-919D-4BB0-9E3B-AECFFFF26E47}">
      <dgm:prSet phldrT="[Texto]" custT="1"/>
      <dgm:spPr/>
      <dgm:t>
        <a:bodyPr/>
        <a:lstStyle/>
        <a:p>
          <a:r>
            <a:rPr lang="es-ES" sz="1300" dirty="0"/>
            <a:t>Dirección Educación Farmacéutica</a:t>
          </a:r>
        </a:p>
      </dgm:t>
    </dgm:pt>
    <dgm:pt modelId="{15D6DAD2-DB62-4159-A23E-655EEB8613DE}" type="parTrans" cxnId="{CC498CBE-73C0-430C-B38C-9FC898E47CCB}">
      <dgm:prSet/>
      <dgm:spPr/>
      <dgm:t>
        <a:bodyPr/>
        <a:lstStyle/>
        <a:p>
          <a:endParaRPr lang="es-CR"/>
        </a:p>
      </dgm:t>
    </dgm:pt>
    <dgm:pt modelId="{EC2DC4AA-0CE6-49C9-9372-F0B86B4E33C0}" type="sibTrans" cxnId="{CC498CBE-73C0-430C-B38C-9FC898E47CCB}">
      <dgm:prSet/>
      <dgm:spPr/>
      <dgm:t>
        <a:bodyPr/>
        <a:lstStyle/>
        <a:p>
          <a:endParaRPr lang="es-CR"/>
        </a:p>
      </dgm:t>
    </dgm:pt>
    <dgm:pt modelId="{6CD9ABF7-38B4-4866-B5CC-EBC6044E41F3}" type="pres">
      <dgm:prSet presAssocID="{3F5BC85C-83D8-425A-9346-EB9CD5D60BFD}" presName="composite" presStyleCnt="0">
        <dgm:presLayoutVars>
          <dgm:chMax val="1"/>
          <dgm:dir/>
          <dgm:resizeHandles val="exact"/>
        </dgm:presLayoutVars>
      </dgm:prSet>
      <dgm:spPr/>
    </dgm:pt>
    <dgm:pt modelId="{B7D65AC4-751F-40E1-9A85-760C60E24F53}" type="pres">
      <dgm:prSet presAssocID="{3F5BC85C-83D8-425A-9346-EB9CD5D60BFD}" presName="radial" presStyleCnt="0">
        <dgm:presLayoutVars>
          <dgm:animLvl val="ctr"/>
        </dgm:presLayoutVars>
      </dgm:prSet>
      <dgm:spPr/>
    </dgm:pt>
    <dgm:pt modelId="{8113D464-DDF0-46FC-BAC5-16811307C7B3}" type="pres">
      <dgm:prSet presAssocID="{6DBFE565-663E-457D-92BB-A04C48EB470B}" presName="centerShape" presStyleLbl="vennNode1" presStyleIdx="0" presStyleCnt="6"/>
      <dgm:spPr/>
    </dgm:pt>
    <dgm:pt modelId="{8375C73A-09B4-4CC0-8E8C-BC5ED52302E2}" type="pres">
      <dgm:prSet presAssocID="{CF67A636-D639-4507-9798-AC22DB4365BB}" presName="node" presStyleLbl="vennNode1" presStyleIdx="1" presStyleCnt="6" custScaleX="119757">
        <dgm:presLayoutVars>
          <dgm:bulletEnabled val="1"/>
        </dgm:presLayoutVars>
      </dgm:prSet>
      <dgm:spPr/>
    </dgm:pt>
    <dgm:pt modelId="{B728AB8A-CF1E-4D5B-8F42-67754FF62230}" type="pres">
      <dgm:prSet presAssocID="{CCB3A882-4187-44B7-99D4-E9E9513DB36C}" presName="node" presStyleLbl="vennNode1" presStyleIdx="2" presStyleCnt="6" custScaleX="121917" custScaleY="108841">
        <dgm:presLayoutVars>
          <dgm:bulletEnabled val="1"/>
        </dgm:presLayoutVars>
      </dgm:prSet>
      <dgm:spPr/>
    </dgm:pt>
    <dgm:pt modelId="{05807C75-41D9-4E3C-B94B-2D7D9BBC73D0}" type="pres">
      <dgm:prSet presAssocID="{17626E7E-B946-4A05-8468-4E8F0391F06F}" presName="node" presStyleLbl="vennNode1" presStyleIdx="3" presStyleCnt="6" custScaleX="107011">
        <dgm:presLayoutVars>
          <dgm:bulletEnabled val="1"/>
        </dgm:presLayoutVars>
      </dgm:prSet>
      <dgm:spPr/>
    </dgm:pt>
    <dgm:pt modelId="{E0439EA9-843B-4DFC-8E29-0315C3BC4787}" type="pres">
      <dgm:prSet presAssocID="{FDD80FB0-3734-4909-928C-3BC30D2B0C57}" presName="node" presStyleLbl="vennNode1" presStyleIdx="4" presStyleCnt="6" custScaleX="126876">
        <dgm:presLayoutVars>
          <dgm:bulletEnabled val="1"/>
        </dgm:presLayoutVars>
      </dgm:prSet>
      <dgm:spPr/>
    </dgm:pt>
    <dgm:pt modelId="{5651AB9F-4DCD-4382-A4A1-549652301B98}" type="pres">
      <dgm:prSet presAssocID="{5837523E-919D-4BB0-9E3B-AECFFFF26E47}" presName="node" presStyleLbl="vennNode1" presStyleIdx="5" presStyleCnt="6" custScaleX="131743">
        <dgm:presLayoutVars>
          <dgm:bulletEnabled val="1"/>
        </dgm:presLayoutVars>
      </dgm:prSet>
      <dgm:spPr/>
    </dgm:pt>
  </dgm:ptLst>
  <dgm:cxnLst>
    <dgm:cxn modelId="{889E0906-4015-4EF8-A80E-A0A6CA1CBA14}" srcId="{6DBFE565-663E-457D-92BB-A04C48EB470B}" destId="{CF67A636-D639-4507-9798-AC22DB4365BB}" srcOrd="0" destOrd="0" parTransId="{3782704F-69B9-4DC5-80C4-AA28215D355B}" sibTransId="{9D69ECD9-1214-4ABE-82D6-A6DDD51F84D2}"/>
    <dgm:cxn modelId="{98FCC40B-B5BA-454F-A718-8194E5C79303}" type="presOf" srcId="{17626E7E-B946-4A05-8468-4E8F0391F06F}" destId="{05807C75-41D9-4E3C-B94B-2D7D9BBC73D0}" srcOrd="0" destOrd="0" presId="urn:microsoft.com/office/officeart/2005/8/layout/radial3"/>
    <dgm:cxn modelId="{4DE3D10B-3BF0-4207-9789-9D65C8424EA3}" type="presOf" srcId="{6DBFE565-663E-457D-92BB-A04C48EB470B}" destId="{8113D464-DDF0-46FC-BAC5-16811307C7B3}" srcOrd="0" destOrd="0" presId="urn:microsoft.com/office/officeart/2005/8/layout/radial3"/>
    <dgm:cxn modelId="{74A6595B-2EB7-4A9D-A2F4-6AD4638A9A05}" type="presOf" srcId="{3F5BC85C-83D8-425A-9346-EB9CD5D60BFD}" destId="{6CD9ABF7-38B4-4866-B5CC-EBC6044E41F3}" srcOrd="0" destOrd="0" presId="urn:microsoft.com/office/officeart/2005/8/layout/radial3"/>
    <dgm:cxn modelId="{8672F960-DA80-4AE7-976C-6F44EE5696AA}" type="presOf" srcId="{FDD80FB0-3734-4909-928C-3BC30D2B0C57}" destId="{E0439EA9-843B-4DFC-8E29-0315C3BC4787}" srcOrd="0" destOrd="0" presId="urn:microsoft.com/office/officeart/2005/8/layout/radial3"/>
    <dgm:cxn modelId="{1C618046-9924-4AD8-9D41-9D0409172CBF}" srcId="{3F5BC85C-83D8-425A-9346-EB9CD5D60BFD}" destId="{6DBFE565-663E-457D-92BB-A04C48EB470B}" srcOrd="0" destOrd="0" parTransId="{D2FFFC63-30D8-4A62-9D80-10DA1B16A52D}" sibTransId="{32495F93-3885-4ECE-BA66-ED79ABD9E34F}"/>
    <dgm:cxn modelId="{52CEA482-E010-4CA2-97AE-8D8E1F87ED54}" type="presOf" srcId="{CF67A636-D639-4507-9798-AC22DB4365BB}" destId="{8375C73A-09B4-4CC0-8E8C-BC5ED52302E2}" srcOrd="0" destOrd="0" presId="urn:microsoft.com/office/officeart/2005/8/layout/radial3"/>
    <dgm:cxn modelId="{47DE4383-7C94-412F-8466-6962C90F9EF2}" srcId="{6DBFE565-663E-457D-92BB-A04C48EB470B}" destId="{CCB3A882-4187-44B7-99D4-E9E9513DB36C}" srcOrd="1" destOrd="0" parTransId="{7D4B45DC-5FAA-4296-9788-C004DB914A66}" sibTransId="{808BB196-0356-4BA5-B8DB-E07F49D52872}"/>
    <dgm:cxn modelId="{8CA91794-2940-43C6-9C15-1576BE22BD6A}" type="presOf" srcId="{5837523E-919D-4BB0-9E3B-AECFFFF26E47}" destId="{5651AB9F-4DCD-4382-A4A1-549652301B98}" srcOrd="0" destOrd="0" presId="urn:microsoft.com/office/officeart/2005/8/layout/radial3"/>
    <dgm:cxn modelId="{4453FDAA-E07D-4223-B049-24DA17DDF67B}" type="presOf" srcId="{CCB3A882-4187-44B7-99D4-E9E9513DB36C}" destId="{B728AB8A-CF1E-4D5B-8F42-67754FF62230}" srcOrd="0" destOrd="0" presId="urn:microsoft.com/office/officeart/2005/8/layout/radial3"/>
    <dgm:cxn modelId="{CC498CBE-73C0-430C-B38C-9FC898E47CCB}" srcId="{6DBFE565-663E-457D-92BB-A04C48EB470B}" destId="{5837523E-919D-4BB0-9E3B-AECFFFF26E47}" srcOrd="4" destOrd="0" parTransId="{15D6DAD2-DB62-4159-A23E-655EEB8613DE}" sibTransId="{EC2DC4AA-0CE6-49C9-9372-F0B86B4E33C0}"/>
    <dgm:cxn modelId="{FB664AD5-F50C-4BDD-AA24-191109599651}" srcId="{6DBFE565-663E-457D-92BB-A04C48EB470B}" destId="{FDD80FB0-3734-4909-928C-3BC30D2B0C57}" srcOrd="3" destOrd="0" parTransId="{037D4ED3-E325-4454-9D25-4D35BE641E0E}" sibTransId="{B0B0D1BE-B38E-4CCE-9332-76EC60328721}"/>
    <dgm:cxn modelId="{406301EE-5139-47E8-9654-258A138EDF5D}" srcId="{6DBFE565-663E-457D-92BB-A04C48EB470B}" destId="{17626E7E-B946-4A05-8468-4E8F0391F06F}" srcOrd="2" destOrd="0" parTransId="{29FF1C3A-9B96-49A4-81E7-2F46826597DE}" sibTransId="{8218A53B-F7FB-492E-BFE7-57C8606A9CC4}"/>
    <dgm:cxn modelId="{C7F487FD-AC8F-43C3-8B33-B8F5D7751452}" type="presParOf" srcId="{6CD9ABF7-38B4-4866-B5CC-EBC6044E41F3}" destId="{B7D65AC4-751F-40E1-9A85-760C60E24F53}" srcOrd="0" destOrd="0" presId="urn:microsoft.com/office/officeart/2005/8/layout/radial3"/>
    <dgm:cxn modelId="{65F2C5B9-B1AE-46CB-B653-BA0D656DD9E2}" type="presParOf" srcId="{B7D65AC4-751F-40E1-9A85-760C60E24F53}" destId="{8113D464-DDF0-46FC-BAC5-16811307C7B3}" srcOrd="0" destOrd="0" presId="urn:microsoft.com/office/officeart/2005/8/layout/radial3"/>
    <dgm:cxn modelId="{AD1AA5C2-108B-4E88-BDE0-8612D2532AAD}" type="presParOf" srcId="{B7D65AC4-751F-40E1-9A85-760C60E24F53}" destId="{8375C73A-09B4-4CC0-8E8C-BC5ED52302E2}" srcOrd="1" destOrd="0" presId="urn:microsoft.com/office/officeart/2005/8/layout/radial3"/>
    <dgm:cxn modelId="{72EE18D6-A00E-4FFC-8C44-7AD2141DCA9F}" type="presParOf" srcId="{B7D65AC4-751F-40E1-9A85-760C60E24F53}" destId="{B728AB8A-CF1E-4D5B-8F42-67754FF62230}" srcOrd="2" destOrd="0" presId="urn:microsoft.com/office/officeart/2005/8/layout/radial3"/>
    <dgm:cxn modelId="{0139735A-7A37-4C7D-B43F-BE7CA5C3B4AA}" type="presParOf" srcId="{B7D65AC4-751F-40E1-9A85-760C60E24F53}" destId="{05807C75-41D9-4E3C-B94B-2D7D9BBC73D0}" srcOrd="3" destOrd="0" presId="urn:microsoft.com/office/officeart/2005/8/layout/radial3"/>
    <dgm:cxn modelId="{55B47355-C512-4373-8F65-AD4A75E26288}" type="presParOf" srcId="{B7D65AC4-751F-40E1-9A85-760C60E24F53}" destId="{E0439EA9-843B-4DFC-8E29-0315C3BC4787}" srcOrd="4" destOrd="0" presId="urn:microsoft.com/office/officeart/2005/8/layout/radial3"/>
    <dgm:cxn modelId="{6D9759E4-86A8-438C-B5BC-45B6DC405625}" type="presParOf" srcId="{B7D65AC4-751F-40E1-9A85-760C60E24F53}" destId="{5651AB9F-4DCD-4382-A4A1-549652301B9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EF7FA-3BBA-4B59-BAFD-F01ACB52131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1442D81-5B4A-48C1-897B-F377AE2C974F}">
      <dgm:prSet phldrT="[Texto]"/>
      <dgm:spPr/>
      <dgm:t>
        <a:bodyPr/>
        <a:lstStyle/>
        <a:p>
          <a:r>
            <a:rPr lang="es-ES" dirty="0"/>
            <a:t>11 reuniones ordinarias</a:t>
          </a:r>
          <a:endParaRPr lang="es-CR" dirty="0"/>
        </a:p>
      </dgm:t>
    </dgm:pt>
    <dgm:pt modelId="{9280D471-BD86-4506-B870-DF28D25E95BA}" type="parTrans" cxnId="{BAA314C8-62B2-4430-A762-69F9883BF51B}">
      <dgm:prSet/>
      <dgm:spPr/>
      <dgm:t>
        <a:bodyPr/>
        <a:lstStyle/>
        <a:p>
          <a:endParaRPr lang="es-CR"/>
        </a:p>
      </dgm:t>
    </dgm:pt>
    <dgm:pt modelId="{F1A9997B-FB6C-4EB3-A853-6AA80D5B87C2}" type="sibTrans" cxnId="{BAA314C8-62B2-4430-A762-69F9883BF51B}">
      <dgm:prSet/>
      <dgm:spPr/>
      <dgm:t>
        <a:bodyPr/>
        <a:lstStyle/>
        <a:p>
          <a:endParaRPr lang="es-CR"/>
        </a:p>
      </dgm:t>
    </dgm:pt>
    <dgm:pt modelId="{2AAB3A28-66D9-4DA0-9BED-D86878D2D9C0}">
      <dgm:prSet phldrT="[Texto]"/>
      <dgm:spPr/>
      <dgm:t>
        <a:bodyPr/>
        <a:lstStyle/>
        <a:p>
          <a:r>
            <a:rPr lang="es-ES" dirty="0"/>
            <a:t>5 reuniones extraordinarias</a:t>
          </a:r>
          <a:endParaRPr lang="es-CR" dirty="0"/>
        </a:p>
      </dgm:t>
    </dgm:pt>
    <dgm:pt modelId="{A85B9E64-2BB9-4167-97A2-3EAA68901AD7}" type="parTrans" cxnId="{2790BAF1-76A6-4EB6-A13C-BF2FB8F26756}">
      <dgm:prSet/>
      <dgm:spPr/>
      <dgm:t>
        <a:bodyPr/>
        <a:lstStyle/>
        <a:p>
          <a:endParaRPr lang="es-CR"/>
        </a:p>
      </dgm:t>
    </dgm:pt>
    <dgm:pt modelId="{A1C485BE-172C-4FE2-92AF-76D88027E19B}" type="sibTrans" cxnId="{2790BAF1-76A6-4EB6-A13C-BF2FB8F26756}">
      <dgm:prSet/>
      <dgm:spPr/>
      <dgm:t>
        <a:bodyPr/>
        <a:lstStyle/>
        <a:p>
          <a:endParaRPr lang="es-CR"/>
        </a:p>
      </dgm:t>
    </dgm:pt>
    <dgm:pt modelId="{DF33663F-E090-455F-90E9-7B56AAB75353}" type="pres">
      <dgm:prSet presAssocID="{8B3EF7FA-3BBA-4B59-BAFD-F01ACB521311}" presName="compositeShape" presStyleCnt="0">
        <dgm:presLayoutVars>
          <dgm:chMax val="2"/>
          <dgm:dir/>
          <dgm:resizeHandles val="exact"/>
        </dgm:presLayoutVars>
      </dgm:prSet>
      <dgm:spPr/>
    </dgm:pt>
    <dgm:pt modelId="{3E9E0262-3940-4CA1-AC8A-4C630FE698BC}" type="pres">
      <dgm:prSet presAssocID="{8B3EF7FA-3BBA-4B59-BAFD-F01ACB521311}" presName="ribbon" presStyleLbl="node1" presStyleIdx="0" presStyleCnt="1"/>
      <dgm:spPr/>
    </dgm:pt>
    <dgm:pt modelId="{E06F2B26-420E-44AE-A432-D96B77A1B85B}" type="pres">
      <dgm:prSet presAssocID="{8B3EF7FA-3BBA-4B59-BAFD-F01ACB52131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57A724E-6A0C-4DC1-8680-C72FF2A3C27D}" type="pres">
      <dgm:prSet presAssocID="{8B3EF7FA-3BBA-4B59-BAFD-F01ACB52131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92CF18-B218-4BD3-A65F-1E41D9E0C1B6}" type="presOf" srcId="{61442D81-5B4A-48C1-897B-F377AE2C974F}" destId="{E06F2B26-420E-44AE-A432-D96B77A1B85B}" srcOrd="0" destOrd="0" presId="urn:microsoft.com/office/officeart/2005/8/layout/arrow6"/>
    <dgm:cxn modelId="{9995F690-DBDA-4B1F-8653-3686E6FB3BF0}" type="presOf" srcId="{2AAB3A28-66D9-4DA0-9BED-D86878D2D9C0}" destId="{E57A724E-6A0C-4DC1-8680-C72FF2A3C27D}" srcOrd="0" destOrd="0" presId="urn:microsoft.com/office/officeart/2005/8/layout/arrow6"/>
    <dgm:cxn modelId="{FB555AC4-6D3A-4C24-AC5B-6617475777E3}" type="presOf" srcId="{8B3EF7FA-3BBA-4B59-BAFD-F01ACB521311}" destId="{DF33663F-E090-455F-90E9-7B56AAB75353}" srcOrd="0" destOrd="0" presId="urn:microsoft.com/office/officeart/2005/8/layout/arrow6"/>
    <dgm:cxn modelId="{BAA314C8-62B2-4430-A762-69F9883BF51B}" srcId="{8B3EF7FA-3BBA-4B59-BAFD-F01ACB521311}" destId="{61442D81-5B4A-48C1-897B-F377AE2C974F}" srcOrd="0" destOrd="0" parTransId="{9280D471-BD86-4506-B870-DF28D25E95BA}" sibTransId="{F1A9997B-FB6C-4EB3-A853-6AA80D5B87C2}"/>
    <dgm:cxn modelId="{2790BAF1-76A6-4EB6-A13C-BF2FB8F26756}" srcId="{8B3EF7FA-3BBA-4B59-BAFD-F01ACB521311}" destId="{2AAB3A28-66D9-4DA0-9BED-D86878D2D9C0}" srcOrd="1" destOrd="0" parTransId="{A85B9E64-2BB9-4167-97A2-3EAA68901AD7}" sibTransId="{A1C485BE-172C-4FE2-92AF-76D88027E19B}"/>
    <dgm:cxn modelId="{1982C35A-2B45-4280-8682-DD3CEE7296C8}" type="presParOf" srcId="{DF33663F-E090-455F-90E9-7B56AAB75353}" destId="{3E9E0262-3940-4CA1-AC8A-4C630FE698BC}" srcOrd="0" destOrd="0" presId="urn:microsoft.com/office/officeart/2005/8/layout/arrow6"/>
    <dgm:cxn modelId="{B5EF2916-F374-41C5-ABD3-0FE6163039E1}" type="presParOf" srcId="{DF33663F-E090-455F-90E9-7B56AAB75353}" destId="{E06F2B26-420E-44AE-A432-D96B77A1B85B}" srcOrd="1" destOrd="0" presId="urn:microsoft.com/office/officeart/2005/8/layout/arrow6"/>
    <dgm:cxn modelId="{8DD7BD6F-9DAB-4E3A-98AA-C262525E9CE4}" type="presParOf" srcId="{DF33663F-E090-455F-90E9-7B56AAB75353}" destId="{E57A724E-6A0C-4DC1-8680-C72FF2A3C27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3D500-2EFC-43AA-9B4A-53F5DA77342A}" type="doc">
      <dgm:prSet loTypeId="urn:microsoft.com/office/officeart/2005/8/layout/arrow6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2A22778C-2951-4D0B-B733-864FAB3E201B}">
      <dgm:prSet phldrT="[Texto]"/>
      <dgm:spPr/>
      <dgm:t>
        <a:bodyPr/>
        <a:lstStyle/>
        <a:p>
          <a:r>
            <a:rPr lang="en-US" b="0" i="0" dirty="0"/>
            <a:t>FIP-UNITWIN regional workshops for the Americas and Western Pacific regions</a:t>
          </a:r>
          <a:endParaRPr lang="es-CR" b="0" dirty="0"/>
        </a:p>
      </dgm:t>
    </dgm:pt>
    <dgm:pt modelId="{3282F4A9-CDAB-4006-8E20-A3540AA4B864}" type="parTrans" cxnId="{7E6F2464-546F-41E6-BD6F-AED5A17BA2A0}">
      <dgm:prSet/>
      <dgm:spPr/>
      <dgm:t>
        <a:bodyPr/>
        <a:lstStyle/>
        <a:p>
          <a:endParaRPr lang="es-CR"/>
        </a:p>
      </dgm:t>
    </dgm:pt>
    <dgm:pt modelId="{B4F74A94-D51E-4A8B-AFE0-6DBE86F961A7}" type="sibTrans" cxnId="{7E6F2464-546F-41E6-BD6F-AED5A17BA2A0}">
      <dgm:prSet/>
      <dgm:spPr/>
      <dgm:t>
        <a:bodyPr/>
        <a:lstStyle/>
        <a:p>
          <a:endParaRPr lang="es-CR"/>
        </a:p>
      </dgm:t>
    </dgm:pt>
    <dgm:pt modelId="{1EA8F816-CD2C-4CED-A8CE-7F93FB0F43D7}">
      <dgm:prSet phldrT="[Texto]"/>
      <dgm:spPr/>
      <dgm:t>
        <a:bodyPr/>
        <a:lstStyle/>
        <a:p>
          <a:r>
            <a:rPr lang="es-CR" dirty="0"/>
            <a:t>3 de noviembre</a:t>
          </a:r>
        </a:p>
      </dgm:t>
    </dgm:pt>
    <dgm:pt modelId="{CF3C6CDD-4079-43D1-AF15-A9802EB753DC}" type="parTrans" cxnId="{4DF86D1C-AF04-4910-BB57-29E35BB896F6}">
      <dgm:prSet/>
      <dgm:spPr/>
      <dgm:t>
        <a:bodyPr/>
        <a:lstStyle/>
        <a:p>
          <a:endParaRPr lang="es-CR"/>
        </a:p>
      </dgm:t>
    </dgm:pt>
    <dgm:pt modelId="{AD5008C0-2F59-45BA-BCF6-168874E526CF}" type="sibTrans" cxnId="{4DF86D1C-AF04-4910-BB57-29E35BB896F6}">
      <dgm:prSet/>
      <dgm:spPr/>
      <dgm:t>
        <a:bodyPr/>
        <a:lstStyle/>
        <a:p>
          <a:endParaRPr lang="es-CR"/>
        </a:p>
      </dgm:t>
    </dgm:pt>
    <dgm:pt modelId="{AE55F941-F03C-4655-A4F8-A0C1A15B898D}" type="pres">
      <dgm:prSet presAssocID="{C023D500-2EFC-43AA-9B4A-53F5DA77342A}" presName="compositeShape" presStyleCnt="0">
        <dgm:presLayoutVars>
          <dgm:chMax val="2"/>
          <dgm:dir/>
          <dgm:resizeHandles val="exact"/>
        </dgm:presLayoutVars>
      </dgm:prSet>
      <dgm:spPr/>
    </dgm:pt>
    <dgm:pt modelId="{BD4D2AAA-3CAA-4F6B-9086-A36FB1CE681D}" type="pres">
      <dgm:prSet presAssocID="{C023D500-2EFC-43AA-9B4A-53F5DA77342A}" presName="ribbon" presStyleLbl="node1" presStyleIdx="0" presStyleCnt="1"/>
      <dgm:spPr/>
    </dgm:pt>
    <dgm:pt modelId="{59584D85-3DE8-4D15-8E43-43CD694C696A}" type="pres">
      <dgm:prSet presAssocID="{C023D500-2EFC-43AA-9B4A-53F5DA77342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F1EBC7C-B9F7-4508-99AE-89A7D763C4D2}" type="pres">
      <dgm:prSet presAssocID="{C023D500-2EFC-43AA-9B4A-53F5DA77342A}" presName="rightArrowText" presStyleLbl="node1" presStyleIdx="0" presStyleCnt="1" custLinFactNeighborY="-1672">
        <dgm:presLayoutVars>
          <dgm:chMax val="0"/>
          <dgm:bulletEnabled val="1"/>
        </dgm:presLayoutVars>
      </dgm:prSet>
      <dgm:spPr/>
    </dgm:pt>
  </dgm:ptLst>
  <dgm:cxnLst>
    <dgm:cxn modelId="{4DF86D1C-AF04-4910-BB57-29E35BB896F6}" srcId="{C023D500-2EFC-43AA-9B4A-53F5DA77342A}" destId="{1EA8F816-CD2C-4CED-A8CE-7F93FB0F43D7}" srcOrd="1" destOrd="0" parTransId="{CF3C6CDD-4079-43D1-AF15-A9802EB753DC}" sibTransId="{AD5008C0-2F59-45BA-BCF6-168874E526CF}"/>
    <dgm:cxn modelId="{7E6F2464-546F-41E6-BD6F-AED5A17BA2A0}" srcId="{C023D500-2EFC-43AA-9B4A-53F5DA77342A}" destId="{2A22778C-2951-4D0B-B733-864FAB3E201B}" srcOrd="0" destOrd="0" parTransId="{3282F4A9-CDAB-4006-8E20-A3540AA4B864}" sibTransId="{B4F74A94-D51E-4A8B-AFE0-6DBE86F961A7}"/>
    <dgm:cxn modelId="{E9CE329F-B67E-4DA8-8839-10EFA7FA623C}" type="presOf" srcId="{1EA8F816-CD2C-4CED-A8CE-7F93FB0F43D7}" destId="{FF1EBC7C-B9F7-4508-99AE-89A7D763C4D2}" srcOrd="0" destOrd="0" presId="urn:microsoft.com/office/officeart/2005/8/layout/arrow6"/>
    <dgm:cxn modelId="{99CBBEB6-1D0B-4A98-94EB-16E3DBCA7616}" type="presOf" srcId="{C023D500-2EFC-43AA-9B4A-53F5DA77342A}" destId="{AE55F941-F03C-4655-A4F8-A0C1A15B898D}" srcOrd="0" destOrd="0" presId="urn:microsoft.com/office/officeart/2005/8/layout/arrow6"/>
    <dgm:cxn modelId="{B0BC31DA-335A-4F3A-A8DD-C0E9C2DE7C49}" type="presOf" srcId="{2A22778C-2951-4D0B-B733-864FAB3E201B}" destId="{59584D85-3DE8-4D15-8E43-43CD694C696A}" srcOrd="0" destOrd="0" presId="urn:microsoft.com/office/officeart/2005/8/layout/arrow6"/>
    <dgm:cxn modelId="{13573165-9746-4726-B814-13F721195B25}" type="presParOf" srcId="{AE55F941-F03C-4655-A4F8-A0C1A15B898D}" destId="{BD4D2AAA-3CAA-4F6B-9086-A36FB1CE681D}" srcOrd="0" destOrd="0" presId="urn:microsoft.com/office/officeart/2005/8/layout/arrow6"/>
    <dgm:cxn modelId="{0939FDFE-C99C-40E3-93B2-9FBFABE0EA4F}" type="presParOf" srcId="{AE55F941-F03C-4655-A4F8-A0C1A15B898D}" destId="{59584D85-3DE8-4D15-8E43-43CD694C696A}" srcOrd="1" destOrd="0" presId="urn:microsoft.com/office/officeart/2005/8/layout/arrow6"/>
    <dgm:cxn modelId="{C6F362B2-9DC5-4232-9B6A-730E418D97F7}" type="presParOf" srcId="{AE55F941-F03C-4655-A4F8-A0C1A15B898D}" destId="{FF1EBC7C-B9F7-4508-99AE-89A7D763C4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B7E562-EAC6-4794-BF76-B9026D97320E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249A455-0F9E-4852-9C6E-269E5D2619E8}">
      <dgm:prSet phldrT="[Texto]"/>
      <dgm:spPr/>
      <dgm:t>
        <a:bodyPr/>
        <a:lstStyle/>
        <a:p>
          <a:endParaRPr lang="es-CR" dirty="0"/>
        </a:p>
      </dgm:t>
    </dgm:pt>
    <dgm:pt modelId="{6AAC956D-FCF4-46FE-AC58-C6280F669EF3}" type="parTrans" cxnId="{412E3C5F-2E84-4989-9859-8D866BFA3A8A}">
      <dgm:prSet/>
      <dgm:spPr/>
      <dgm:t>
        <a:bodyPr/>
        <a:lstStyle/>
        <a:p>
          <a:endParaRPr lang="es-CR"/>
        </a:p>
      </dgm:t>
    </dgm:pt>
    <dgm:pt modelId="{647A2163-BCDF-4149-9EEB-6CA1A5112C8E}" type="sibTrans" cxnId="{412E3C5F-2E84-4989-9859-8D866BFA3A8A}">
      <dgm:prSet/>
      <dgm:spPr/>
      <dgm:t>
        <a:bodyPr/>
        <a:lstStyle/>
        <a:p>
          <a:endParaRPr lang="es-CR"/>
        </a:p>
      </dgm:t>
    </dgm:pt>
    <dgm:pt modelId="{6546FADC-D514-404F-B925-B046FE9D5ED2}">
      <dgm:prSet phldrT="[Texto]"/>
      <dgm:spPr/>
      <dgm:t>
        <a:bodyPr/>
        <a:lstStyle/>
        <a:p>
          <a:endParaRPr lang="es-CR" dirty="0"/>
        </a:p>
      </dgm:t>
    </dgm:pt>
    <dgm:pt modelId="{D43F0EB9-5406-4ADE-966F-976651793C32}" type="sibTrans" cxnId="{EE20F844-5631-4202-8C85-D565CA84207B}">
      <dgm:prSet/>
      <dgm:spPr/>
      <dgm:t>
        <a:bodyPr/>
        <a:lstStyle/>
        <a:p>
          <a:endParaRPr lang="es-CR"/>
        </a:p>
      </dgm:t>
    </dgm:pt>
    <dgm:pt modelId="{CAF4CB80-D799-4C70-AEDF-5ECCCB88C2C3}" type="parTrans" cxnId="{EE20F844-5631-4202-8C85-D565CA84207B}">
      <dgm:prSet/>
      <dgm:spPr/>
      <dgm:t>
        <a:bodyPr/>
        <a:lstStyle/>
        <a:p>
          <a:endParaRPr lang="es-CR"/>
        </a:p>
      </dgm:t>
    </dgm:pt>
    <dgm:pt modelId="{5A60B369-FD34-444B-A030-242E442AE80B}">
      <dgm:prSet phldrT="[Texto]"/>
      <dgm:spPr/>
      <dgm:t>
        <a:bodyPr/>
        <a:lstStyle/>
        <a:p>
          <a:endParaRPr lang="es-CR" dirty="0"/>
        </a:p>
      </dgm:t>
    </dgm:pt>
    <dgm:pt modelId="{1B35275D-50FF-4014-9824-8D6A64831D03}" type="sibTrans" cxnId="{D7471467-EAF8-4BA9-959C-501B687C7673}">
      <dgm:prSet/>
      <dgm:spPr/>
      <dgm:t>
        <a:bodyPr/>
        <a:lstStyle/>
        <a:p>
          <a:endParaRPr lang="es-CR"/>
        </a:p>
      </dgm:t>
    </dgm:pt>
    <dgm:pt modelId="{9E113D5F-F083-48EC-96BD-C60CD7DDB6CD}" type="parTrans" cxnId="{D7471467-EAF8-4BA9-959C-501B687C7673}">
      <dgm:prSet/>
      <dgm:spPr/>
      <dgm:t>
        <a:bodyPr/>
        <a:lstStyle/>
        <a:p>
          <a:endParaRPr lang="es-CR"/>
        </a:p>
      </dgm:t>
    </dgm:pt>
    <dgm:pt modelId="{EE324863-9ACC-4C99-9DE4-D3E508BC0E7B}">
      <dgm:prSet phldrT="[Texto]"/>
      <dgm:spPr/>
      <dgm:t>
        <a:bodyPr/>
        <a:lstStyle/>
        <a:p>
          <a:endParaRPr lang="es-CR" dirty="0"/>
        </a:p>
      </dgm:t>
    </dgm:pt>
    <dgm:pt modelId="{3B8115D9-6092-43D3-A2BA-B69B9DD442E6}" type="sibTrans" cxnId="{36D93D31-E500-4530-A71A-4E2F36FDD43F}">
      <dgm:prSet/>
      <dgm:spPr/>
      <dgm:t>
        <a:bodyPr/>
        <a:lstStyle/>
        <a:p>
          <a:endParaRPr lang="es-CR"/>
        </a:p>
      </dgm:t>
    </dgm:pt>
    <dgm:pt modelId="{489E741D-66A8-4796-B0C8-05EEDBE09E5E}" type="parTrans" cxnId="{36D93D31-E500-4530-A71A-4E2F36FDD43F}">
      <dgm:prSet/>
      <dgm:spPr/>
      <dgm:t>
        <a:bodyPr/>
        <a:lstStyle/>
        <a:p>
          <a:endParaRPr lang="es-CR"/>
        </a:p>
      </dgm:t>
    </dgm:pt>
    <dgm:pt modelId="{47113CDC-F6D0-4304-A03F-E4CB0785D665}" type="pres">
      <dgm:prSet presAssocID="{49B7E562-EAC6-4794-BF76-B9026D97320E}" presName="Name0" presStyleCnt="0">
        <dgm:presLayoutVars>
          <dgm:chMax/>
          <dgm:chPref/>
          <dgm:dir/>
        </dgm:presLayoutVars>
      </dgm:prSet>
      <dgm:spPr/>
    </dgm:pt>
    <dgm:pt modelId="{58A97141-D75C-417D-9908-9EEE21944C10}" type="pres">
      <dgm:prSet presAssocID="{6546FADC-D514-404F-B925-B046FE9D5ED2}" presName="composite" presStyleCnt="0">
        <dgm:presLayoutVars>
          <dgm:chMax val="1"/>
          <dgm:chPref val="1"/>
        </dgm:presLayoutVars>
      </dgm:prSet>
      <dgm:spPr/>
    </dgm:pt>
    <dgm:pt modelId="{E25BE3C3-DA4F-49F1-89FA-E9DA92D43C6E}" type="pres">
      <dgm:prSet presAssocID="{6546FADC-D514-404F-B925-B046FE9D5ED2}" presName="Accent" presStyleLbl="trAlignAcc1" presStyleIdx="0" presStyleCnt="4">
        <dgm:presLayoutVars>
          <dgm:chMax val="0"/>
          <dgm:chPref val="0"/>
        </dgm:presLayoutVars>
      </dgm:prSet>
      <dgm:spPr/>
    </dgm:pt>
    <dgm:pt modelId="{535C2D50-618F-419C-BB53-A3B5F5C87F48}" type="pres">
      <dgm:prSet presAssocID="{6546FADC-D514-404F-B925-B046FE9D5ED2}" presName="Image" presStyleLbl="alignImgPlace1" presStyleIdx="0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4A3AC0C-9CD3-443A-968F-41B5EF02668C}" type="pres">
      <dgm:prSet presAssocID="{6546FADC-D514-404F-B925-B046FE9D5ED2}" presName="ChildComposite" presStyleCnt="0"/>
      <dgm:spPr/>
    </dgm:pt>
    <dgm:pt modelId="{E52F9FDD-1BDC-4EC1-A312-D6992F14BD45}" type="pres">
      <dgm:prSet presAssocID="{6546FADC-D514-404F-B925-B046FE9D5ED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1D5E4D-9078-4225-9243-844F3769E340}" type="pres">
      <dgm:prSet presAssocID="{6546FADC-D514-404F-B925-B046FE9D5ED2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543D5D41-F8DB-489D-809F-A2CB6EB750DB}" type="pres">
      <dgm:prSet presAssocID="{D43F0EB9-5406-4ADE-966F-976651793C32}" presName="sibTrans" presStyleCnt="0"/>
      <dgm:spPr/>
    </dgm:pt>
    <dgm:pt modelId="{49794F0F-EA34-491B-BD64-1E123CD1F99B}" type="pres">
      <dgm:prSet presAssocID="{EE324863-9ACC-4C99-9DE4-D3E508BC0E7B}" presName="composite" presStyleCnt="0">
        <dgm:presLayoutVars>
          <dgm:chMax val="1"/>
          <dgm:chPref val="1"/>
        </dgm:presLayoutVars>
      </dgm:prSet>
      <dgm:spPr/>
    </dgm:pt>
    <dgm:pt modelId="{0E9B6C9D-7317-485A-9FFA-C9739F433A62}" type="pres">
      <dgm:prSet presAssocID="{EE324863-9ACC-4C99-9DE4-D3E508BC0E7B}" presName="Accent" presStyleLbl="trAlignAcc1" presStyleIdx="1" presStyleCnt="4">
        <dgm:presLayoutVars>
          <dgm:chMax val="0"/>
          <dgm:chPref val="0"/>
        </dgm:presLayoutVars>
      </dgm:prSet>
      <dgm:spPr/>
    </dgm:pt>
    <dgm:pt modelId="{62327DA7-F14D-4E89-9F32-04DF2EC53A49}" type="pres">
      <dgm:prSet presAssocID="{EE324863-9ACC-4C99-9DE4-D3E508BC0E7B}" presName="Image" presStyleLbl="alignImgPlace1" presStyleIdx="1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111902C-8BD8-4D3F-9D2F-389F79BB5E7F}" type="pres">
      <dgm:prSet presAssocID="{EE324863-9ACC-4C99-9DE4-D3E508BC0E7B}" presName="ChildComposite" presStyleCnt="0"/>
      <dgm:spPr/>
    </dgm:pt>
    <dgm:pt modelId="{D1EC0216-98DF-4EA7-908C-819EAD8C85F6}" type="pres">
      <dgm:prSet presAssocID="{EE324863-9ACC-4C99-9DE4-D3E508BC0E7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166653-CD03-4872-BEC1-CE70A4079C1B}" type="pres">
      <dgm:prSet presAssocID="{EE324863-9ACC-4C99-9DE4-D3E508BC0E7B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12700D08-0EB6-4D15-8C93-A9BAFC86D54E}" type="pres">
      <dgm:prSet presAssocID="{3B8115D9-6092-43D3-A2BA-B69B9DD442E6}" presName="sibTrans" presStyleCnt="0"/>
      <dgm:spPr/>
    </dgm:pt>
    <dgm:pt modelId="{DAC6120E-9B49-485B-8BFE-878F1334D31B}" type="pres">
      <dgm:prSet presAssocID="{B249A455-0F9E-4852-9C6E-269E5D2619E8}" presName="composite" presStyleCnt="0">
        <dgm:presLayoutVars>
          <dgm:chMax val="1"/>
          <dgm:chPref val="1"/>
        </dgm:presLayoutVars>
      </dgm:prSet>
      <dgm:spPr/>
    </dgm:pt>
    <dgm:pt modelId="{93F54377-C7E5-43E9-9DF4-C88979A10D13}" type="pres">
      <dgm:prSet presAssocID="{B249A455-0F9E-4852-9C6E-269E5D2619E8}" presName="Accent" presStyleLbl="trAlignAcc1" presStyleIdx="2" presStyleCnt="4">
        <dgm:presLayoutVars>
          <dgm:chMax val="0"/>
          <dgm:chPref val="0"/>
        </dgm:presLayoutVars>
      </dgm:prSet>
      <dgm:spPr/>
    </dgm:pt>
    <dgm:pt modelId="{63910B89-3C02-4179-8A88-38FB29182EFC}" type="pres">
      <dgm:prSet presAssocID="{B249A455-0F9E-4852-9C6E-269E5D2619E8}" presName="Image" presStyleLbl="alignImgPlace1" presStyleIdx="2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rcRect/>
          <a:stretch>
            <a:fillRect l="-45000" r="-45000"/>
          </a:stretch>
        </a:blipFill>
      </dgm:spPr>
    </dgm:pt>
    <dgm:pt modelId="{A88FE884-4C00-4F2A-B0B1-13FFE9EA3FC3}" type="pres">
      <dgm:prSet presAssocID="{B249A455-0F9E-4852-9C6E-269E5D2619E8}" presName="ChildComposite" presStyleCnt="0"/>
      <dgm:spPr/>
    </dgm:pt>
    <dgm:pt modelId="{F07F2FA0-0856-4AFC-A6F0-7150AC62695D}" type="pres">
      <dgm:prSet presAssocID="{B249A455-0F9E-4852-9C6E-269E5D2619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3D07A59-4E4D-4212-8A2B-C52519417DCA}" type="pres">
      <dgm:prSet presAssocID="{B249A455-0F9E-4852-9C6E-269E5D2619E8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11BCFBD0-0C54-40A3-97C1-7D37310EDFF6}" type="pres">
      <dgm:prSet presAssocID="{647A2163-BCDF-4149-9EEB-6CA1A5112C8E}" presName="sibTrans" presStyleCnt="0"/>
      <dgm:spPr/>
    </dgm:pt>
    <dgm:pt modelId="{A6EB6E53-9D8E-43E6-802D-0E8C93CC6D75}" type="pres">
      <dgm:prSet presAssocID="{5A60B369-FD34-444B-A030-242E442AE80B}" presName="composite" presStyleCnt="0">
        <dgm:presLayoutVars>
          <dgm:chMax val="1"/>
          <dgm:chPref val="1"/>
        </dgm:presLayoutVars>
      </dgm:prSet>
      <dgm:spPr/>
    </dgm:pt>
    <dgm:pt modelId="{5CE6844B-72F1-4695-831C-135670462964}" type="pres">
      <dgm:prSet presAssocID="{5A60B369-FD34-444B-A030-242E442AE80B}" presName="Accent" presStyleLbl="trAlignAcc1" presStyleIdx="3" presStyleCnt="4">
        <dgm:presLayoutVars>
          <dgm:chMax val="0"/>
          <dgm:chPref val="0"/>
        </dgm:presLayoutVars>
      </dgm:prSet>
      <dgm:spPr/>
    </dgm:pt>
    <dgm:pt modelId="{CB6B3C47-60B0-42D6-B2DF-ED691901EF2E}" type="pres">
      <dgm:prSet presAssocID="{5A60B369-FD34-444B-A030-242E442AE80B}" presName="Image" presStyleLbl="alignImgPlace1" presStyleIdx="3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BDF881F1-1E50-48BE-ADEA-321F21A6A2C7}" type="pres">
      <dgm:prSet presAssocID="{5A60B369-FD34-444B-A030-242E442AE80B}" presName="ChildComposite" presStyleCnt="0"/>
      <dgm:spPr/>
    </dgm:pt>
    <dgm:pt modelId="{C55119EA-6C40-4905-A871-6B2E2D1D34CE}" type="pres">
      <dgm:prSet presAssocID="{5A60B369-FD34-444B-A030-242E442AE80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14CB85-8E22-4F67-A624-8D0554BE954A}" type="pres">
      <dgm:prSet presAssocID="{5A60B369-FD34-444B-A030-242E442AE80B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D149F023-B7A9-4AA5-A067-A5B0C522A1BA}" type="presOf" srcId="{5A60B369-FD34-444B-A030-242E442AE80B}" destId="{2714CB85-8E22-4F67-A624-8D0554BE954A}" srcOrd="0" destOrd="0" presId="urn:microsoft.com/office/officeart/2008/layout/CaptionedPictures"/>
    <dgm:cxn modelId="{36D93D31-E500-4530-A71A-4E2F36FDD43F}" srcId="{49B7E562-EAC6-4794-BF76-B9026D97320E}" destId="{EE324863-9ACC-4C99-9DE4-D3E508BC0E7B}" srcOrd="1" destOrd="0" parTransId="{489E741D-66A8-4796-B0C8-05EEDBE09E5E}" sibTransId="{3B8115D9-6092-43D3-A2BA-B69B9DD442E6}"/>
    <dgm:cxn modelId="{97681234-B115-4CAD-BB42-AFDA5D615DCA}" type="presOf" srcId="{6546FADC-D514-404F-B925-B046FE9D5ED2}" destId="{F81D5E4D-9078-4225-9243-844F3769E340}" srcOrd="0" destOrd="0" presId="urn:microsoft.com/office/officeart/2008/layout/CaptionedPictures"/>
    <dgm:cxn modelId="{412E3C5F-2E84-4989-9859-8D866BFA3A8A}" srcId="{49B7E562-EAC6-4794-BF76-B9026D97320E}" destId="{B249A455-0F9E-4852-9C6E-269E5D2619E8}" srcOrd="2" destOrd="0" parTransId="{6AAC956D-FCF4-46FE-AC58-C6280F669EF3}" sibTransId="{647A2163-BCDF-4149-9EEB-6CA1A5112C8E}"/>
    <dgm:cxn modelId="{EE20F844-5631-4202-8C85-D565CA84207B}" srcId="{49B7E562-EAC6-4794-BF76-B9026D97320E}" destId="{6546FADC-D514-404F-B925-B046FE9D5ED2}" srcOrd="0" destOrd="0" parTransId="{CAF4CB80-D799-4C70-AEDF-5ECCCB88C2C3}" sibTransId="{D43F0EB9-5406-4ADE-966F-976651793C32}"/>
    <dgm:cxn modelId="{41884E65-14F8-4E8B-9462-39EDE5AF02B5}" type="presOf" srcId="{49B7E562-EAC6-4794-BF76-B9026D97320E}" destId="{47113CDC-F6D0-4304-A03F-E4CB0785D665}" srcOrd="0" destOrd="0" presId="urn:microsoft.com/office/officeart/2008/layout/CaptionedPictures"/>
    <dgm:cxn modelId="{D7471467-EAF8-4BA9-959C-501B687C7673}" srcId="{49B7E562-EAC6-4794-BF76-B9026D97320E}" destId="{5A60B369-FD34-444B-A030-242E442AE80B}" srcOrd="3" destOrd="0" parTransId="{9E113D5F-F083-48EC-96BD-C60CD7DDB6CD}" sibTransId="{1B35275D-50FF-4014-9824-8D6A64831D03}"/>
    <dgm:cxn modelId="{9612FB50-8C7A-459C-9BEF-5D50A51D72FD}" type="presOf" srcId="{EE324863-9ACC-4C99-9DE4-D3E508BC0E7B}" destId="{56166653-CD03-4872-BEC1-CE70A4079C1B}" srcOrd="0" destOrd="0" presId="urn:microsoft.com/office/officeart/2008/layout/CaptionedPictures"/>
    <dgm:cxn modelId="{5849DA54-2E1B-449E-B700-B3675B686383}" type="presOf" srcId="{B249A455-0F9E-4852-9C6E-269E5D2619E8}" destId="{83D07A59-4E4D-4212-8A2B-C52519417DCA}" srcOrd="0" destOrd="0" presId="urn:microsoft.com/office/officeart/2008/layout/CaptionedPictures"/>
    <dgm:cxn modelId="{4B40AB6F-6CB0-40E4-93E8-20169F20973F}" type="presParOf" srcId="{47113CDC-F6D0-4304-A03F-E4CB0785D665}" destId="{58A97141-D75C-417D-9908-9EEE21944C10}" srcOrd="0" destOrd="0" presId="urn:microsoft.com/office/officeart/2008/layout/CaptionedPictures"/>
    <dgm:cxn modelId="{62EDCF0C-E020-4D50-9F8B-D3985B96F329}" type="presParOf" srcId="{58A97141-D75C-417D-9908-9EEE21944C10}" destId="{E25BE3C3-DA4F-49F1-89FA-E9DA92D43C6E}" srcOrd="0" destOrd="0" presId="urn:microsoft.com/office/officeart/2008/layout/CaptionedPictures"/>
    <dgm:cxn modelId="{0D69A73E-B61B-478C-981C-DC17016CEBBD}" type="presParOf" srcId="{58A97141-D75C-417D-9908-9EEE21944C10}" destId="{535C2D50-618F-419C-BB53-A3B5F5C87F48}" srcOrd="1" destOrd="0" presId="urn:microsoft.com/office/officeart/2008/layout/CaptionedPictures"/>
    <dgm:cxn modelId="{AB406A78-9E4D-4557-94E3-FDA38F556040}" type="presParOf" srcId="{58A97141-D75C-417D-9908-9EEE21944C10}" destId="{74A3AC0C-9CD3-443A-968F-41B5EF02668C}" srcOrd="2" destOrd="0" presId="urn:microsoft.com/office/officeart/2008/layout/CaptionedPictures"/>
    <dgm:cxn modelId="{B09ED67B-56BF-4C6D-9168-E0572F1DA690}" type="presParOf" srcId="{74A3AC0C-9CD3-443A-968F-41B5EF02668C}" destId="{E52F9FDD-1BDC-4EC1-A312-D6992F14BD45}" srcOrd="0" destOrd="0" presId="urn:microsoft.com/office/officeart/2008/layout/CaptionedPictures"/>
    <dgm:cxn modelId="{0C709E36-0123-4FEE-8BC5-0A32234D0C5F}" type="presParOf" srcId="{74A3AC0C-9CD3-443A-968F-41B5EF02668C}" destId="{F81D5E4D-9078-4225-9243-844F3769E340}" srcOrd="1" destOrd="0" presId="urn:microsoft.com/office/officeart/2008/layout/CaptionedPictures"/>
    <dgm:cxn modelId="{8FF17DBF-CBFA-416F-9DAF-0E645463618C}" type="presParOf" srcId="{47113CDC-F6D0-4304-A03F-E4CB0785D665}" destId="{543D5D41-F8DB-489D-809F-A2CB6EB750DB}" srcOrd="1" destOrd="0" presId="urn:microsoft.com/office/officeart/2008/layout/CaptionedPictures"/>
    <dgm:cxn modelId="{16CCB3CB-2660-4BC4-8CB7-B10C97B5B27B}" type="presParOf" srcId="{47113CDC-F6D0-4304-A03F-E4CB0785D665}" destId="{49794F0F-EA34-491B-BD64-1E123CD1F99B}" srcOrd="2" destOrd="0" presId="urn:microsoft.com/office/officeart/2008/layout/CaptionedPictures"/>
    <dgm:cxn modelId="{81517B0C-331B-43C9-8070-61E6F3A2E5ED}" type="presParOf" srcId="{49794F0F-EA34-491B-BD64-1E123CD1F99B}" destId="{0E9B6C9D-7317-485A-9FFA-C9739F433A62}" srcOrd="0" destOrd="0" presId="urn:microsoft.com/office/officeart/2008/layout/CaptionedPictures"/>
    <dgm:cxn modelId="{A9554C37-D34B-45D7-A242-AD6FF483AEC5}" type="presParOf" srcId="{49794F0F-EA34-491B-BD64-1E123CD1F99B}" destId="{62327DA7-F14D-4E89-9F32-04DF2EC53A49}" srcOrd="1" destOrd="0" presId="urn:microsoft.com/office/officeart/2008/layout/CaptionedPictures"/>
    <dgm:cxn modelId="{9E0B479E-EF11-4626-8977-3B38A8615F08}" type="presParOf" srcId="{49794F0F-EA34-491B-BD64-1E123CD1F99B}" destId="{7111902C-8BD8-4D3F-9D2F-389F79BB5E7F}" srcOrd="2" destOrd="0" presId="urn:microsoft.com/office/officeart/2008/layout/CaptionedPictures"/>
    <dgm:cxn modelId="{3DD8CF06-83C5-4C3E-A082-2BBB852EEB32}" type="presParOf" srcId="{7111902C-8BD8-4D3F-9D2F-389F79BB5E7F}" destId="{D1EC0216-98DF-4EA7-908C-819EAD8C85F6}" srcOrd="0" destOrd="0" presId="urn:microsoft.com/office/officeart/2008/layout/CaptionedPictures"/>
    <dgm:cxn modelId="{B4F21EF9-2AF7-42C4-BB9F-2F366BD6C10A}" type="presParOf" srcId="{7111902C-8BD8-4D3F-9D2F-389F79BB5E7F}" destId="{56166653-CD03-4872-BEC1-CE70A4079C1B}" srcOrd="1" destOrd="0" presId="urn:microsoft.com/office/officeart/2008/layout/CaptionedPictures"/>
    <dgm:cxn modelId="{D2E01814-2FA7-4C8A-8149-9A3B04832F9E}" type="presParOf" srcId="{47113CDC-F6D0-4304-A03F-E4CB0785D665}" destId="{12700D08-0EB6-4D15-8C93-A9BAFC86D54E}" srcOrd="3" destOrd="0" presId="urn:microsoft.com/office/officeart/2008/layout/CaptionedPictures"/>
    <dgm:cxn modelId="{0B774EEE-C264-45B8-B08E-09221AE30716}" type="presParOf" srcId="{47113CDC-F6D0-4304-A03F-E4CB0785D665}" destId="{DAC6120E-9B49-485B-8BFE-878F1334D31B}" srcOrd="4" destOrd="0" presId="urn:microsoft.com/office/officeart/2008/layout/CaptionedPictures"/>
    <dgm:cxn modelId="{F9710F39-F52B-4796-80D2-F3A75C7DC4D6}" type="presParOf" srcId="{DAC6120E-9B49-485B-8BFE-878F1334D31B}" destId="{93F54377-C7E5-43E9-9DF4-C88979A10D13}" srcOrd="0" destOrd="0" presId="urn:microsoft.com/office/officeart/2008/layout/CaptionedPictures"/>
    <dgm:cxn modelId="{891E3520-A48D-4BF4-812D-3E08137E03FF}" type="presParOf" srcId="{DAC6120E-9B49-485B-8BFE-878F1334D31B}" destId="{63910B89-3C02-4179-8A88-38FB29182EFC}" srcOrd="1" destOrd="0" presId="urn:microsoft.com/office/officeart/2008/layout/CaptionedPictures"/>
    <dgm:cxn modelId="{1E31D33A-C288-429D-BBF9-E60BD9CF91BD}" type="presParOf" srcId="{DAC6120E-9B49-485B-8BFE-878F1334D31B}" destId="{A88FE884-4C00-4F2A-B0B1-13FFE9EA3FC3}" srcOrd="2" destOrd="0" presId="urn:microsoft.com/office/officeart/2008/layout/CaptionedPictures"/>
    <dgm:cxn modelId="{83640418-4F6B-451F-A926-FD55595CE00F}" type="presParOf" srcId="{A88FE884-4C00-4F2A-B0B1-13FFE9EA3FC3}" destId="{F07F2FA0-0856-4AFC-A6F0-7150AC62695D}" srcOrd="0" destOrd="0" presId="urn:microsoft.com/office/officeart/2008/layout/CaptionedPictures"/>
    <dgm:cxn modelId="{6EB8906B-DA81-4A5E-98E3-7FC4DD0F6C6C}" type="presParOf" srcId="{A88FE884-4C00-4F2A-B0B1-13FFE9EA3FC3}" destId="{83D07A59-4E4D-4212-8A2B-C52519417DCA}" srcOrd="1" destOrd="0" presId="urn:microsoft.com/office/officeart/2008/layout/CaptionedPictures"/>
    <dgm:cxn modelId="{2704B8BA-ACC3-4F10-81E1-C60DC50C08D1}" type="presParOf" srcId="{47113CDC-F6D0-4304-A03F-E4CB0785D665}" destId="{11BCFBD0-0C54-40A3-97C1-7D37310EDFF6}" srcOrd="5" destOrd="0" presId="urn:microsoft.com/office/officeart/2008/layout/CaptionedPictures"/>
    <dgm:cxn modelId="{8CA58734-1DFB-43FF-B338-8E05FBB52838}" type="presParOf" srcId="{47113CDC-F6D0-4304-A03F-E4CB0785D665}" destId="{A6EB6E53-9D8E-43E6-802D-0E8C93CC6D75}" srcOrd="6" destOrd="0" presId="urn:microsoft.com/office/officeart/2008/layout/CaptionedPictures"/>
    <dgm:cxn modelId="{91A8E032-AA25-49C3-8876-62D3017C0C9E}" type="presParOf" srcId="{A6EB6E53-9D8E-43E6-802D-0E8C93CC6D75}" destId="{5CE6844B-72F1-4695-831C-135670462964}" srcOrd="0" destOrd="0" presId="urn:microsoft.com/office/officeart/2008/layout/CaptionedPictures"/>
    <dgm:cxn modelId="{28A5C53A-EC15-4F5E-8C5E-0C99DE675137}" type="presParOf" srcId="{A6EB6E53-9D8E-43E6-802D-0E8C93CC6D75}" destId="{CB6B3C47-60B0-42D6-B2DF-ED691901EF2E}" srcOrd="1" destOrd="0" presId="urn:microsoft.com/office/officeart/2008/layout/CaptionedPictures"/>
    <dgm:cxn modelId="{D5BF7EAF-DC3C-491E-8848-FD35DD870180}" type="presParOf" srcId="{A6EB6E53-9D8E-43E6-802D-0E8C93CC6D75}" destId="{BDF881F1-1E50-48BE-ADEA-321F21A6A2C7}" srcOrd="2" destOrd="0" presId="urn:microsoft.com/office/officeart/2008/layout/CaptionedPictures"/>
    <dgm:cxn modelId="{CFDBD9CC-558B-4F39-98C5-C1BCE2D4659E}" type="presParOf" srcId="{BDF881F1-1E50-48BE-ADEA-321F21A6A2C7}" destId="{C55119EA-6C40-4905-A871-6B2E2D1D34CE}" srcOrd="0" destOrd="0" presId="urn:microsoft.com/office/officeart/2008/layout/CaptionedPictures"/>
    <dgm:cxn modelId="{D7F2D257-D670-4C0C-89B3-70F83DC164E9}" type="presParOf" srcId="{BDF881F1-1E50-48BE-ADEA-321F21A6A2C7}" destId="{2714CB85-8E22-4F67-A624-8D0554BE954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22FF5D-4779-486C-A7C9-0D93B0A7F36B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844BAF2-B0D0-4796-8D77-304B753DCB6B}">
      <dgm:prSet phldrT="[Texto]"/>
      <dgm:spPr/>
      <dgm:t>
        <a:bodyPr/>
        <a:lstStyle/>
        <a:p>
          <a:r>
            <a:rPr lang="es-ES" dirty="0"/>
            <a:t>Apoyo logístico </a:t>
          </a:r>
          <a:endParaRPr lang="es-CR" dirty="0"/>
        </a:p>
      </dgm:t>
    </dgm:pt>
    <dgm:pt modelId="{EB151849-951A-49D9-9B40-D106A93A5D3A}" type="parTrans" cxnId="{F334ED65-6A53-473D-BE6B-D65EA8716989}">
      <dgm:prSet/>
      <dgm:spPr/>
      <dgm:t>
        <a:bodyPr/>
        <a:lstStyle/>
        <a:p>
          <a:endParaRPr lang="es-CR"/>
        </a:p>
      </dgm:t>
    </dgm:pt>
    <dgm:pt modelId="{2BC0C53C-4FC5-44F5-B8C4-B826C0F81C2E}" type="sibTrans" cxnId="{F334ED65-6A53-473D-BE6B-D65EA8716989}">
      <dgm:prSet/>
      <dgm:spPr/>
      <dgm:t>
        <a:bodyPr/>
        <a:lstStyle/>
        <a:p>
          <a:endParaRPr lang="es-CR"/>
        </a:p>
      </dgm:t>
    </dgm:pt>
    <dgm:pt modelId="{54BFCC9C-D978-4B63-9B68-5C70E83E99AF}">
      <dgm:prSet phldrT="[Texto]" phldr="1"/>
      <dgm:spPr/>
      <dgm:t>
        <a:bodyPr/>
        <a:lstStyle/>
        <a:p>
          <a:endParaRPr lang="es-CR"/>
        </a:p>
      </dgm:t>
    </dgm:pt>
    <dgm:pt modelId="{73928037-66B5-4569-BCD3-713A6F51B8AC}" type="parTrans" cxnId="{B050C223-FE30-4B95-8632-68394616EAAB}">
      <dgm:prSet/>
      <dgm:spPr/>
      <dgm:t>
        <a:bodyPr/>
        <a:lstStyle/>
        <a:p>
          <a:endParaRPr lang="es-CR"/>
        </a:p>
      </dgm:t>
    </dgm:pt>
    <dgm:pt modelId="{2AF7F975-7F17-4298-AE06-049E7C4D8892}" type="sibTrans" cxnId="{B050C223-FE30-4B95-8632-68394616EAAB}">
      <dgm:prSet/>
      <dgm:spPr/>
      <dgm:t>
        <a:bodyPr/>
        <a:lstStyle/>
        <a:p>
          <a:endParaRPr lang="es-CR"/>
        </a:p>
      </dgm:t>
    </dgm:pt>
    <dgm:pt modelId="{EAC08122-B956-4C25-B2FD-4FC1098C193A}">
      <dgm:prSet/>
      <dgm:spPr/>
      <dgm:t>
        <a:bodyPr/>
        <a:lstStyle/>
        <a:p>
          <a:endParaRPr lang="es-CR"/>
        </a:p>
      </dgm:t>
    </dgm:pt>
    <dgm:pt modelId="{C5739A2D-CB60-4858-8D47-180F9C47BA43}" type="parTrans" cxnId="{BE621CCD-99A3-43B2-8CAC-5E496B773F2F}">
      <dgm:prSet/>
      <dgm:spPr/>
      <dgm:t>
        <a:bodyPr/>
        <a:lstStyle/>
        <a:p>
          <a:endParaRPr lang="es-CR"/>
        </a:p>
      </dgm:t>
    </dgm:pt>
    <dgm:pt modelId="{7904580E-5940-4733-975B-024C95F79A9E}" type="sibTrans" cxnId="{BE621CCD-99A3-43B2-8CAC-5E496B773F2F}">
      <dgm:prSet/>
      <dgm:spPr/>
      <dgm:t>
        <a:bodyPr/>
        <a:lstStyle/>
        <a:p>
          <a:endParaRPr lang="es-CR"/>
        </a:p>
      </dgm:t>
    </dgm:pt>
    <dgm:pt modelId="{4FA509BA-ED9B-4D01-840A-D21B4D9B6821}">
      <dgm:prSet/>
      <dgm:spPr/>
      <dgm:t>
        <a:bodyPr/>
        <a:lstStyle/>
        <a:p>
          <a:endParaRPr lang="es-CR"/>
        </a:p>
      </dgm:t>
    </dgm:pt>
    <dgm:pt modelId="{DF81BE64-C087-4441-BE1E-56D2A8AC5D2A}" type="parTrans" cxnId="{9772F04E-BC2D-4EC0-A8A0-CFFF864B1E6A}">
      <dgm:prSet/>
      <dgm:spPr/>
      <dgm:t>
        <a:bodyPr/>
        <a:lstStyle/>
        <a:p>
          <a:endParaRPr lang="es-CR"/>
        </a:p>
      </dgm:t>
    </dgm:pt>
    <dgm:pt modelId="{2BF564F9-75A5-4184-950C-57A916D29793}" type="sibTrans" cxnId="{9772F04E-BC2D-4EC0-A8A0-CFFF864B1E6A}">
      <dgm:prSet/>
      <dgm:spPr/>
      <dgm:t>
        <a:bodyPr/>
        <a:lstStyle/>
        <a:p>
          <a:endParaRPr lang="es-CR"/>
        </a:p>
      </dgm:t>
    </dgm:pt>
    <dgm:pt modelId="{C69F2030-C8F4-4071-A239-0CE05208505A}">
      <dgm:prSet/>
      <dgm:spPr/>
      <dgm:t>
        <a:bodyPr/>
        <a:lstStyle/>
        <a:p>
          <a:r>
            <a:rPr lang="es-ES" dirty="0"/>
            <a:t>Resistencia Antimicrobiana y uso racional de antibióticos</a:t>
          </a:r>
          <a:endParaRPr lang="es-CR" dirty="0"/>
        </a:p>
      </dgm:t>
    </dgm:pt>
    <dgm:pt modelId="{F7F94BF4-D19A-4BB3-8A1B-39A72D4AE966}" type="parTrans" cxnId="{BA5CE689-79D0-444C-84DA-80F9204B9170}">
      <dgm:prSet/>
      <dgm:spPr/>
      <dgm:t>
        <a:bodyPr/>
        <a:lstStyle/>
        <a:p>
          <a:endParaRPr lang="es-CR"/>
        </a:p>
      </dgm:t>
    </dgm:pt>
    <dgm:pt modelId="{E2FFC205-E93A-45B9-876A-019154D99733}" type="sibTrans" cxnId="{BA5CE689-79D0-444C-84DA-80F9204B9170}">
      <dgm:prSet/>
      <dgm:spPr/>
      <dgm:t>
        <a:bodyPr/>
        <a:lstStyle/>
        <a:p>
          <a:endParaRPr lang="es-CR"/>
        </a:p>
      </dgm:t>
    </dgm:pt>
    <dgm:pt modelId="{7FCADB51-BB21-48EE-90CC-B37CB7D57341}">
      <dgm:prSet/>
      <dgm:spPr/>
      <dgm:t>
        <a:bodyPr/>
        <a:lstStyle/>
        <a:p>
          <a:r>
            <a:rPr lang="es-ES" dirty="0"/>
            <a:t>Seguridad del paciente y Autocuidado Responsable</a:t>
          </a:r>
          <a:endParaRPr lang="es-CR" dirty="0"/>
        </a:p>
      </dgm:t>
    </dgm:pt>
    <dgm:pt modelId="{CC58F922-6C2D-4C82-ABA5-B2C59BB569E6}" type="parTrans" cxnId="{DFD27B33-9C4F-4853-8A8F-82B043A87DF7}">
      <dgm:prSet/>
      <dgm:spPr/>
      <dgm:t>
        <a:bodyPr/>
        <a:lstStyle/>
        <a:p>
          <a:endParaRPr lang="es-CR"/>
        </a:p>
      </dgm:t>
    </dgm:pt>
    <dgm:pt modelId="{5593A4C7-E19B-40F7-9E06-70E5914CCCD8}" type="sibTrans" cxnId="{DFD27B33-9C4F-4853-8A8F-82B043A87DF7}">
      <dgm:prSet/>
      <dgm:spPr/>
      <dgm:t>
        <a:bodyPr/>
        <a:lstStyle/>
        <a:p>
          <a:endParaRPr lang="es-CR"/>
        </a:p>
      </dgm:t>
    </dgm:pt>
    <dgm:pt modelId="{7BCA381C-3A78-4126-8E34-5B281E91D0F7}" type="pres">
      <dgm:prSet presAssocID="{8222FF5D-4779-486C-A7C9-0D93B0A7F3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E7CAB1-5A98-48B7-BD21-4B4305C0CDC1}" type="pres">
      <dgm:prSet presAssocID="{8222FF5D-4779-486C-A7C9-0D93B0A7F36B}" presName="matrix" presStyleCnt="0"/>
      <dgm:spPr/>
    </dgm:pt>
    <dgm:pt modelId="{0FDF4C0E-A416-4541-AB6E-604EA5EAC8E8}" type="pres">
      <dgm:prSet presAssocID="{8222FF5D-4779-486C-A7C9-0D93B0A7F36B}" presName="tile1" presStyleLbl="node1" presStyleIdx="0" presStyleCnt="4"/>
      <dgm:spPr/>
    </dgm:pt>
    <dgm:pt modelId="{CD5E5FEA-786C-4ECA-82DD-EE5011AEA7F4}" type="pres">
      <dgm:prSet presAssocID="{8222FF5D-4779-486C-A7C9-0D93B0A7F3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4A438F-1B42-4DD3-93C5-86615FC8375C}" type="pres">
      <dgm:prSet presAssocID="{8222FF5D-4779-486C-A7C9-0D93B0A7F36B}" presName="tile2" presStyleLbl="node1" presStyleIdx="1" presStyleCnt="4" custLinFactX="-16745" custLinFactNeighborX="-100000" custLinFactNeighborY="-62898"/>
      <dgm:spPr/>
    </dgm:pt>
    <dgm:pt modelId="{314190B6-0DA3-41D8-871D-D5DD0B80517F}" type="pres">
      <dgm:prSet presAssocID="{8222FF5D-4779-486C-A7C9-0D93B0A7F3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1689FD-7095-4A72-9C66-64DD4250E6C2}" type="pres">
      <dgm:prSet presAssocID="{8222FF5D-4779-486C-A7C9-0D93B0A7F36B}" presName="tile3" presStyleLbl="node1" presStyleIdx="2" presStyleCnt="4" custLinFactY="-10473" custLinFactNeighborX="-10574" custLinFactNeighborY="-100000"/>
      <dgm:spPr/>
    </dgm:pt>
    <dgm:pt modelId="{90AB0C4C-47EB-419A-B34D-03178A958375}" type="pres">
      <dgm:prSet presAssocID="{8222FF5D-4779-486C-A7C9-0D93B0A7F3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BB700F-CACB-4A63-AE16-D028CF328E26}" type="pres">
      <dgm:prSet presAssocID="{8222FF5D-4779-486C-A7C9-0D93B0A7F36B}" presName="tile4" presStyleLbl="node1" presStyleIdx="3" presStyleCnt="4" custLinFactNeighborY="0"/>
      <dgm:spPr/>
    </dgm:pt>
    <dgm:pt modelId="{BF9E33EA-4A5F-474F-A469-33E2FE663999}" type="pres">
      <dgm:prSet presAssocID="{8222FF5D-4779-486C-A7C9-0D93B0A7F3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2B98C38-1BCA-4924-8681-EB43BB24062C}" type="pres">
      <dgm:prSet presAssocID="{8222FF5D-4779-486C-A7C9-0D93B0A7F36B}" presName="centerTile" presStyleLbl="fgShp" presStyleIdx="0" presStyleCnt="1" custLinFactNeighborX="-4324" custLinFactNeighborY="27160">
        <dgm:presLayoutVars>
          <dgm:chMax val="0"/>
          <dgm:chPref val="0"/>
        </dgm:presLayoutVars>
      </dgm:prSet>
      <dgm:spPr/>
    </dgm:pt>
  </dgm:ptLst>
  <dgm:cxnLst>
    <dgm:cxn modelId="{36329E0B-F4EE-4F3E-9BF3-C3781F01E799}" type="presOf" srcId="{4FA509BA-ED9B-4D01-840A-D21B4D9B6821}" destId="{E74A438F-1B42-4DD3-93C5-86615FC8375C}" srcOrd="0" destOrd="0" presId="urn:microsoft.com/office/officeart/2005/8/layout/matrix1"/>
    <dgm:cxn modelId="{6DDA5F23-7C16-4D72-AAF9-E69D1D84E746}" type="presOf" srcId="{8222FF5D-4779-486C-A7C9-0D93B0A7F36B}" destId="{7BCA381C-3A78-4126-8E34-5B281E91D0F7}" srcOrd="0" destOrd="0" presId="urn:microsoft.com/office/officeart/2005/8/layout/matrix1"/>
    <dgm:cxn modelId="{B050C223-FE30-4B95-8632-68394616EAAB}" srcId="{8222FF5D-4779-486C-A7C9-0D93B0A7F36B}" destId="{54BFCC9C-D978-4B63-9B68-5C70E83E99AF}" srcOrd="1" destOrd="0" parTransId="{73928037-66B5-4569-BCD3-713A6F51B8AC}" sibTransId="{2AF7F975-7F17-4298-AE06-049E7C4D8892}"/>
    <dgm:cxn modelId="{A0440E2B-2D47-4FB3-AAEA-AA02AFC1AD14}" type="presOf" srcId="{7FCADB51-BB21-48EE-90CC-B37CB7D57341}" destId="{BF9E33EA-4A5F-474F-A469-33E2FE663999}" srcOrd="1" destOrd="0" presId="urn:microsoft.com/office/officeart/2005/8/layout/matrix1"/>
    <dgm:cxn modelId="{DBF11332-1869-4F35-9F4A-5F8BE9856A4B}" type="presOf" srcId="{7FCADB51-BB21-48EE-90CC-B37CB7D57341}" destId="{4FBB700F-CACB-4A63-AE16-D028CF328E26}" srcOrd="0" destOrd="0" presId="urn:microsoft.com/office/officeart/2005/8/layout/matrix1"/>
    <dgm:cxn modelId="{DFD27B33-9C4F-4853-8A8F-82B043A87DF7}" srcId="{4844BAF2-B0D0-4796-8D77-304B753DCB6B}" destId="{7FCADB51-BB21-48EE-90CC-B37CB7D57341}" srcOrd="3" destOrd="0" parTransId="{CC58F922-6C2D-4C82-ABA5-B2C59BB569E6}" sibTransId="{5593A4C7-E19B-40F7-9E06-70E5914CCCD8}"/>
    <dgm:cxn modelId="{612DBD34-F6CA-46CA-A0ED-EDA83CCCC8CF}" type="presOf" srcId="{4844BAF2-B0D0-4796-8D77-304B753DCB6B}" destId="{A2B98C38-1BCA-4924-8681-EB43BB24062C}" srcOrd="0" destOrd="0" presId="urn:microsoft.com/office/officeart/2005/8/layout/matrix1"/>
    <dgm:cxn modelId="{CE5D365D-4C45-47DC-B700-31E7498D1458}" type="presOf" srcId="{C69F2030-C8F4-4071-A239-0CE05208505A}" destId="{90AB0C4C-47EB-419A-B34D-03178A958375}" srcOrd="1" destOrd="0" presId="urn:microsoft.com/office/officeart/2005/8/layout/matrix1"/>
    <dgm:cxn modelId="{59473461-915E-4F1A-ACBC-768BEA028624}" type="presOf" srcId="{EAC08122-B956-4C25-B2FD-4FC1098C193A}" destId="{0FDF4C0E-A416-4541-AB6E-604EA5EAC8E8}" srcOrd="0" destOrd="0" presId="urn:microsoft.com/office/officeart/2005/8/layout/matrix1"/>
    <dgm:cxn modelId="{F334ED65-6A53-473D-BE6B-D65EA8716989}" srcId="{8222FF5D-4779-486C-A7C9-0D93B0A7F36B}" destId="{4844BAF2-B0D0-4796-8D77-304B753DCB6B}" srcOrd="0" destOrd="0" parTransId="{EB151849-951A-49D9-9B40-D106A93A5D3A}" sibTransId="{2BC0C53C-4FC5-44F5-B8C4-B826C0F81C2E}"/>
    <dgm:cxn modelId="{9772F04E-BC2D-4EC0-A8A0-CFFF864B1E6A}" srcId="{4844BAF2-B0D0-4796-8D77-304B753DCB6B}" destId="{4FA509BA-ED9B-4D01-840A-D21B4D9B6821}" srcOrd="1" destOrd="0" parTransId="{DF81BE64-C087-4441-BE1E-56D2A8AC5D2A}" sibTransId="{2BF564F9-75A5-4184-950C-57A916D29793}"/>
    <dgm:cxn modelId="{BA5CE689-79D0-444C-84DA-80F9204B9170}" srcId="{4844BAF2-B0D0-4796-8D77-304B753DCB6B}" destId="{C69F2030-C8F4-4071-A239-0CE05208505A}" srcOrd="2" destOrd="0" parTransId="{F7F94BF4-D19A-4BB3-8A1B-39A72D4AE966}" sibTransId="{E2FFC205-E93A-45B9-876A-019154D99733}"/>
    <dgm:cxn modelId="{BE621CCD-99A3-43B2-8CAC-5E496B773F2F}" srcId="{4844BAF2-B0D0-4796-8D77-304B753DCB6B}" destId="{EAC08122-B956-4C25-B2FD-4FC1098C193A}" srcOrd="0" destOrd="0" parTransId="{C5739A2D-CB60-4858-8D47-180F9C47BA43}" sibTransId="{7904580E-5940-4733-975B-024C95F79A9E}"/>
    <dgm:cxn modelId="{1A791CE3-09CA-42EE-83CD-F8D0BFDB27F1}" type="presOf" srcId="{EAC08122-B956-4C25-B2FD-4FC1098C193A}" destId="{CD5E5FEA-786C-4ECA-82DD-EE5011AEA7F4}" srcOrd="1" destOrd="0" presId="urn:microsoft.com/office/officeart/2005/8/layout/matrix1"/>
    <dgm:cxn modelId="{7E2391E6-FA93-49F3-A7F2-E3FB6F2620CF}" type="presOf" srcId="{4FA509BA-ED9B-4D01-840A-D21B4D9B6821}" destId="{314190B6-0DA3-41D8-871D-D5DD0B80517F}" srcOrd="1" destOrd="0" presId="urn:microsoft.com/office/officeart/2005/8/layout/matrix1"/>
    <dgm:cxn modelId="{EBBBFEF7-BD9D-423D-ADF6-78C50B75670D}" type="presOf" srcId="{C69F2030-C8F4-4071-A239-0CE05208505A}" destId="{C71689FD-7095-4A72-9C66-64DD4250E6C2}" srcOrd="0" destOrd="0" presId="urn:microsoft.com/office/officeart/2005/8/layout/matrix1"/>
    <dgm:cxn modelId="{5F5340A5-D2A8-4671-9DEB-4A69197C5AAA}" type="presParOf" srcId="{7BCA381C-3A78-4126-8E34-5B281E91D0F7}" destId="{AEE7CAB1-5A98-48B7-BD21-4B4305C0CDC1}" srcOrd="0" destOrd="0" presId="urn:microsoft.com/office/officeart/2005/8/layout/matrix1"/>
    <dgm:cxn modelId="{04ECF15A-0FC7-4E3D-AB8D-28152B28A33B}" type="presParOf" srcId="{AEE7CAB1-5A98-48B7-BD21-4B4305C0CDC1}" destId="{0FDF4C0E-A416-4541-AB6E-604EA5EAC8E8}" srcOrd="0" destOrd="0" presId="urn:microsoft.com/office/officeart/2005/8/layout/matrix1"/>
    <dgm:cxn modelId="{27276056-5C9A-476C-BBFC-6BB9331A88EE}" type="presParOf" srcId="{AEE7CAB1-5A98-48B7-BD21-4B4305C0CDC1}" destId="{CD5E5FEA-786C-4ECA-82DD-EE5011AEA7F4}" srcOrd="1" destOrd="0" presId="urn:microsoft.com/office/officeart/2005/8/layout/matrix1"/>
    <dgm:cxn modelId="{C455708F-AFB3-4FE6-B76E-82D2EB973B7F}" type="presParOf" srcId="{AEE7CAB1-5A98-48B7-BD21-4B4305C0CDC1}" destId="{E74A438F-1B42-4DD3-93C5-86615FC8375C}" srcOrd="2" destOrd="0" presId="urn:microsoft.com/office/officeart/2005/8/layout/matrix1"/>
    <dgm:cxn modelId="{17FC6A2F-A8E4-4186-B258-3CD8EF1C711C}" type="presParOf" srcId="{AEE7CAB1-5A98-48B7-BD21-4B4305C0CDC1}" destId="{314190B6-0DA3-41D8-871D-D5DD0B80517F}" srcOrd="3" destOrd="0" presId="urn:microsoft.com/office/officeart/2005/8/layout/matrix1"/>
    <dgm:cxn modelId="{715BEDFA-65C8-4906-8A60-39A75B9E2D13}" type="presParOf" srcId="{AEE7CAB1-5A98-48B7-BD21-4B4305C0CDC1}" destId="{C71689FD-7095-4A72-9C66-64DD4250E6C2}" srcOrd="4" destOrd="0" presId="urn:microsoft.com/office/officeart/2005/8/layout/matrix1"/>
    <dgm:cxn modelId="{97FE26A5-275E-44CB-8ED4-1499C8A459E1}" type="presParOf" srcId="{AEE7CAB1-5A98-48B7-BD21-4B4305C0CDC1}" destId="{90AB0C4C-47EB-419A-B34D-03178A958375}" srcOrd="5" destOrd="0" presId="urn:microsoft.com/office/officeart/2005/8/layout/matrix1"/>
    <dgm:cxn modelId="{CA0FCF6D-BFCF-4C86-B268-B0E1BB67912C}" type="presParOf" srcId="{AEE7CAB1-5A98-48B7-BD21-4B4305C0CDC1}" destId="{4FBB700F-CACB-4A63-AE16-D028CF328E26}" srcOrd="6" destOrd="0" presId="urn:microsoft.com/office/officeart/2005/8/layout/matrix1"/>
    <dgm:cxn modelId="{F195474B-D4AA-4D73-A154-569B9A4F301E}" type="presParOf" srcId="{AEE7CAB1-5A98-48B7-BD21-4B4305C0CDC1}" destId="{BF9E33EA-4A5F-474F-A469-33E2FE663999}" srcOrd="7" destOrd="0" presId="urn:microsoft.com/office/officeart/2005/8/layout/matrix1"/>
    <dgm:cxn modelId="{16C4C9A4-F979-4134-AEA5-4BD45BCB9732}" type="presParOf" srcId="{7BCA381C-3A78-4126-8E34-5B281E91D0F7}" destId="{A2B98C38-1BCA-4924-8681-EB43BB2406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9094F9-EC8E-4B36-A997-7475F1E572DF}" type="doc">
      <dgm:prSet loTypeId="urn:microsoft.com/office/officeart/2005/8/layout/gear1" loCatId="process" qsTypeId="urn:microsoft.com/office/officeart/2005/8/quickstyle/3d1" qsCatId="3D" csTypeId="urn:microsoft.com/office/officeart/2005/8/colors/colorful3" csCatId="colorful" phldr="1"/>
      <dgm:spPr/>
    </dgm:pt>
    <dgm:pt modelId="{9C404560-C17D-4EE6-A84B-03AE52AAC5E9}">
      <dgm:prSet phldrT="[Texto]"/>
      <dgm:spPr/>
      <dgm:t>
        <a:bodyPr/>
        <a:lstStyle/>
        <a:p>
          <a:r>
            <a:rPr lang="es-ES" dirty="0"/>
            <a:t>Apoyo en la revisión de los proyectos</a:t>
          </a:r>
          <a:endParaRPr lang="es-CR" dirty="0"/>
        </a:p>
      </dgm:t>
    </dgm:pt>
    <dgm:pt modelId="{A8C6A164-2959-4217-87C2-5AC69D52630D}" type="parTrans" cxnId="{A5EBCBF1-131D-4679-ADE1-865F55B723A7}">
      <dgm:prSet/>
      <dgm:spPr/>
      <dgm:t>
        <a:bodyPr/>
        <a:lstStyle/>
        <a:p>
          <a:endParaRPr lang="es-CR"/>
        </a:p>
      </dgm:t>
    </dgm:pt>
    <dgm:pt modelId="{B954D2B7-8F47-49F7-9627-B7A8F673CB7C}" type="sibTrans" cxnId="{A5EBCBF1-131D-4679-ADE1-865F55B723A7}">
      <dgm:prSet/>
      <dgm:spPr/>
      <dgm:t>
        <a:bodyPr/>
        <a:lstStyle/>
        <a:p>
          <a:endParaRPr lang="es-CR"/>
        </a:p>
      </dgm:t>
    </dgm:pt>
    <dgm:pt modelId="{ADCC9C2F-858F-4CD0-9A5D-AAC7A9C1339E}">
      <dgm:prSet phldrT="[Texto]"/>
      <dgm:spPr/>
      <dgm:t>
        <a:bodyPr/>
        <a:lstStyle/>
        <a:p>
          <a:r>
            <a:rPr lang="es-ES" dirty="0"/>
            <a:t>Apoyo logístico</a:t>
          </a:r>
          <a:endParaRPr lang="es-CR" dirty="0"/>
        </a:p>
      </dgm:t>
    </dgm:pt>
    <dgm:pt modelId="{0D5328D5-0DE7-4599-A240-0ED7D280D6BD}" type="parTrans" cxnId="{364032D7-D824-434F-9CFC-45A6669E6A40}">
      <dgm:prSet/>
      <dgm:spPr/>
      <dgm:t>
        <a:bodyPr/>
        <a:lstStyle/>
        <a:p>
          <a:endParaRPr lang="es-CR"/>
        </a:p>
      </dgm:t>
    </dgm:pt>
    <dgm:pt modelId="{A867738D-E1A7-4384-B7D1-F9D82B416313}" type="sibTrans" cxnId="{364032D7-D824-434F-9CFC-45A6669E6A40}">
      <dgm:prSet/>
      <dgm:spPr/>
      <dgm:t>
        <a:bodyPr/>
        <a:lstStyle/>
        <a:p>
          <a:endParaRPr lang="es-CR"/>
        </a:p>
      </dgm:t>
    </dgm:pt>
    <dgm:pt modelId="{884A1DEF-6D05-4218-BD85-FAB031357802}" type="pres">
      <dgm:prSet presAssocID="{B49094F9-EC8E-4B36-A997-7475F1E572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7B11C7-141C-4C43-8602-BFF20DA15595}" type="pres">
      <dgm:prSet presAssocID="{9C404560-C17D-4EE6-A84B-03AE52AAC5E9}" presName="gear1" presStyleLbl="node1" presStyleIdx="0" presStyleCnt="2">
        <dgm:presLayoutVars>
          <dgm:chMax val="1"/>
          <dgm:bulletEnabled val="1"/>
        </dgm:presLayoutVars>
      </dgm:prSet>
      <dgm:spPr/>
    </dgm:pt>
    <dgm:pt modelId="{7D589832-A7B5-48A2-B5DD-E363A73C9462}" type="pres">
      <dgm:prSet presAssocID="{9C404560-C17D-4EE6-A84B-03AE52AAC5E9}" presName="gear1srcNode" presStyleLbl="node1" presStyleIdx="0" presStyleCnt="2"/>
      <dgm:spPr/>
    </dgm:pt>
    <dgm:pt modelId="{1EC9851D-F110-4180-B70F-4C708A821C0C}" type="pres">
      <dgm:prSet presAssocID="{9C404560-C17D-4EE6-A84B-03AE52AAC5E9}" presName="gear1dstNode" presStyleLbl="node1" presStyleIdx="0" presStyleCnt="2"/>
      <dgm:spPr/>
    </dgm:pt>
    <dgm:pt modelId="{825F6FE1-E8EC-4639-AC63-F40DA0982BBA}" type="pres">
      <dgm:prSet presAssocID="{ADCC9C2F-858F-4CD0-9A5D-AAC7A9C1339E}" presName="gear2" presStyleLbl="node1" presStyleIdx="1" presStyleCnt="2">
        <dgm:presLayoutVars>
          <dgm:chMax val="1"/>
          <dgm:bulletEnabled val="1"/>
        </dgm:presLayoutVars>
      </dgm:prSet>
      <dgm:spPr/>
    </dgm:pt>
    <dgm:pt modelId="{A61C8122-BD2C-4B4D-9ED2-7084FEA3434D}" type="pres">
      <dgm:prSet presAssocID="{ADCC9C2F-858F-4CD0-9A5D-AAC7A9C1339E}" presName="gear2srcNode" presStyleLbl="node1" presStyleIdx="1" presStyleCnt="2"/>
      <dgm:spPr/>
    </dgm:pt>
    <dgm:pt modelId="{6324555E-5F80-4116-96E7-8A83C82527C6}" type="pres">
      <dgm:prSet presAssocID="{ADCC9C2F-858F-4CD0-9A5D-AAC7A9C1339E}" presName="gear2dstNode" presStyleLbl="node1" presStyleIdx="1" presStyleCnt="2"/>
      <dgm:spPr/>
    </dgm:pt>
    <dgm:pt modelId="{40172B7D-536A-4799-8A0E-3729D9115379}" type="pres">
      <dgm:prSet presAssocID="{B954D2B7-8F47-49F7-9627-B7A8F673CB7C}" presName="connector1" presStyleLbl="sibTrans2D1" presStyleIdx="0" presStyleCnt="2"/>
      <dgm:spPr/>
    </dgm:pt>
    <dgm:pt modelId="{2AE26323-FCD7-4340-9CAC-175666CA648F}" type="pres">
      <dgm:prSet presAssocID="{A867738D-E1A7-4384-B7D1-F9D82B416313}" presName="connector2" presStyleLbl="sibTrans2D1" presStyleIdx="1" presStyleCnt="2"/>
      <dgm:spPr/>
    </dgm:pt>
  </dgm:ptLst>
  <dgm:cxnLst>
    <dgm:cxn modelId="{A55D3B0A-7E76-4617-A094-379AF69D1E9C}" type="presOf" srcId="{9C404560-C17D-4EE6-A84B-03AE52AAC5E9}" destId="{1EC9851D-F110-4180-B70F-4C708A821C0C}" srcOrd="2" destOrd="0" presId="urn:microsoft.com/office/officeart/2005/8/layout/gear1"/>
    <dgm:cxn modelId="{923BCB3D-78E5-48A7-A65E-64A57AEE7F10}" type="presOf" srcId="{ADCC9C2F-858F-4CD0-9A5D-AAC7A9C1339E}" destId="{6324555E-5F80-4116-96E7-8A83C82527C6}" srcOrd="2" destOrd="0" presId="urn:microsoft.com/office/officeart/2005/8/layout/gear1"/>
    <dgm:cxn modelId="{326FB65D-612D-4AD9-9ECA-16EA92F73825}" type="presOf" srcId="{9C404560-C17D-4EE6-A84B-03AE52AAC5E9}" destId="{7D589832-A7B5-48A2-B5DD-E363A73C9462}" srcOrd="1" destOrd="0" presId="urn:microsoft.com/office/officeart/2005/8/layout/gear1"/>
    <dgm:cxn modelId="{6B178165-B76C-4E64-864A-9C3F439861BA}" type="presOf" srcId="{B954D2B7-8F47-49F7-9627-B7A8F673CB7C}" destId="{40172B7D-536A-4799-8A0E-3729D9115379}" srcOrd="0" destOrd="0" presId="urn:microsoft.com/office/officeart/2005/8/layout/gear1"/>
    <dgm:cxn modelId="{59F11B4A-D002-446B-A9EB-9C55CBF990F2}" type="presOf" srcId="{B49094F9-EC8E-4B36-A997-7475F1E572DF}" destId="{884A1DEF-6D05-4218-BD85-FAB031357802}" srcOrd="0" destOrd="0" presId="urn:microsoft.com/office/officeart/2005/8/layout/gear1"/>
    <dgm:cxn modelId="{A8E31C4F-1D99-4A75-991A-939619CAE652}" type="presOf" srcId="{ADCC9C2F-858F-4CD0-9A5D-AAC7A9C1339E}" destId="{A61C8122-BD2C-4B4D-9ED2-7084FEA3434D}" srcOrd="1" destOrd="0" presId="urn:microsoft.com/office/officeart/2005/8/layout/gear1"/>
    <dgm:cxn modelId="{F6E5A0A1-A0F9-4C22-A71B-6E6167BA906E}" type="presOf" srcId="{A867738D-E1A7-4384-B7D1-F9D82B416313}" destId="{2AE26323-FCD7-4340-9CAC-175666CA648F}" srcOrd="0" destOrd="0" presId="urn:microsoft.com/office/officeart/2005/8/layout/gear1"/>
    <dgm:cxn modelId="{2581A2A3-E216-456A-9265-53008EEB6865}" type="presOf" srcId="{9C404560-C17D-4EE6-A84B-03AE52AAC5E9}" destId="{8F7B11C7-141C-4C43-8602-BFF20DA15595}" srcOrd="0" destOrd="0" presId="urn:microsoft.com/office/officeart/2005/8/layout/gear1"/>
    <dgm:cxn modelId="{3AA71DD4-7C4C-4CE3-9B44-58D22D86C670}" type="presOf" srcId="{ADCC9C2F-858F-4CD0-9A5D-AAC7A9C1339E}" destId="{825F6FE1-E8EC-4639-AC63-F40DA0982BBA}" srcOrd="0" destOrd="0" presId="urn:microsoft.com/office/officeart/2005/8/layout/gear1"/>
    <dgm:cxn modelId="{364032D7-D824-434F-9CFC-45A6669E6A40}" srcId="{B49094F9-EC8E-4B36-A997-7475F1E572DF}" destId="{ADCC9C2F-858F-4CD0-9A5D-AAC7A9C1339E}" srcOrd="1" destOrd="0" parTransId="{0D5328D5-0DE7-4599-A240-0ED7D280D6BD}" sibTransId="{A867738D-E1A7-4384-B7D1-F9D82B416313}"/>
    <dgm:cxn modelId="{A5EBCBF1-131D-4679-ADE1-865F55B723A7}" srcId="{B49094F9-EC8E-4B36-A997-7475F1E572DF}" destId="{9C404560-C17D-4EE6-A84B-03AE52AAC5E9}" srcOrd="0" destOrd="0" parTransId="{A8C6A164-2959-4217-87C2-5AC69D52630D}" sibTransId="{B954D2B7-8F47-49F7-9627-B7A8F673CB7C}"/>
    <dgm:cxn modelId="{7398D26F-5DEF-4919-88E6-B6C434A68828}" type="presParOf" srcId="{884A1DEF-6D05-4218-BD85-FAB031357802}" destId="{8F7B11C7-141C-4C43-8602-BFF20DA15595}" srcOrd="0" destOrd="0" presId="urn:microsoft.com/office/officeart/2005/8/layout/gear1"/>
    <dgm:cxn modelId="{B70DBEDD-0291-477D-9C5E-9459993401BF}" type="presParOf" srcId="{884A1DEF-6D05-4218-BD85-FAB031357802}" destId="{7D589832-A7B5-48A2-B5DD-E363A73C9462}" srcOrd="1" destOrd="0" presId="urn:microsoft.com/office/officeart/2005/8/layout/gear1"/>
    <dgm:cxn modelId="{A9489339-9FE3-4E41-9916-D93F86360A99}" type="presParOf" srcId="{884A1DEF-6D05-4218-BD85-FAB031357802}" destId="{1EC9851D-F110-4180-B70F-4C708A821C0C}" srcOrd="2" destOrd="0" presId="urn:microsoft.com/office/officeart/2005/8/layout/gear1"/>
    <dgm:cxn modelId="{382BFE13-8E4E-46A6-A1E1-E7463D515E70}" type="presParOf" srcId="{884A1DEF-6D05-4218-BD85-FAB031357802}" destId="{825F6FE1-E8EC-4639-AC63-F40DA0982BBA}" srcOrd="3" destOrd="0" presId="urn:microsoft.com/office/officeart/2005/8/layout/gear1"/>
    <dgm:cxn modelId="{C5BCBF5F-A301-4C87-B4F6-231CA148292A}" type="presParOf" srcId="{884A1DEF-6D05-4218-BD85-FAB031357802}" destId="{A61C8122-BD2C-4B4D-9ED2-7084FEA3434D}" srcOrd="4" destOrd="0" presId="urn:microsoft.com/office/officeart/2005/8/layout/gear1"/>
    <dgm:cxn modelId="{54C63003-AF29-4792-842A-653B70EEE008}" type="presParOf" srcId="{884A1DEF-6D05-4218-BD85-FAB031357802}" destId="{6324555E-5F80-4116-96E7-8A83C82527C6}" srcOrd="5" destOrd="0" presId="urn:microsoft.com/office/officeart/2005/8/layout/gear1"/>
    <dgm:cxn modelId="{12AE094E-FBAC-44AD-97AD-0169E84F65F1}" type="presParOf" srcId="{884A1DEF-6D05-4218-BD85-FAB031357802}" destId="{40172B7D-536A-4799-8A0E-3729D9115379}" srcOrd="6" destOrd="0" presId="urn:microsoft.com/office/officeart/2005/8/layout/gear1"/>
    <dgm:cxn modelId="{B7A75D48-05C1-4536-A5D1-44205ECA2313}" type="presParOf" srcId="{884A1DEF-6D05-4218-BD85-FAB031357802}" destId="{2AE26323-FCD7-4340-9CAC-175666CA648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1E88F1-0A8F-4106-B01B-532C73A2CCB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C4D34D37-298A-464C-B3A5-A1D0C86E8AC1}">
      <dgm:prSet phldrT="[Texto]"/>
      <dgm:spPr/>
      <dgm:t>
        <a:bodyPr/>
        <a:lstStyle/>
        <a:p>
          <a:r>
            <a:rPr lang="es-ES" dirty="0"/>
            <a:t>2 GRUPOS </a:t>
          </a:r>
          <a:endParaRPr lang="es-CR" dirty="0"/>
        </a:p>
      </dgm:t>
    </dgm:pt>
    <dgm:pt modelId="{D045B70B-AAFC-439D-85EA-EAA5537587C1}" type="parTrans" cxnId="{F96DA422-6593-465D-A3CB-879C3E68FEE5}">
      <dgm:prSet/>
      <dgm:spPr/>
      <dgm:t>
        <a:bodyPr/>
        <a:lstStyle/>
        <a:p>
          <a:endParaRPr lang="es-CR"/>
        </a:p>
      </dgm:t>
    </dgm:pt>
    <dgm:pt modelId="{0C4044D9-8E3C-4DCA-9AC3-0C127C4542B9}" type="sibTrans" cxnId="{F96DA422-6593-465D-A3CB-879C3E68FEE5}">
      <dgm:prSet/>
      <dgm:spPr/>
      <dgm:t>
        <a:bodyPr/>
        <a:lstStyle/>
        <a:p>
          <a:endParaRPr lang="es-CR"/>
        </a:p>
      </dgm:t>
    </dgm:pt>
    <dgm:pt modelId="{C6628465-1EEE-49CE-9C30-DB4D0D7BC70D}">
      <dgm:prSet phldrT="[Texto]"/>
      <dgm:spPr/>
      <dgm:t>
        <a:bodyPr/>
        <a:lstStyle/>
        <a:p>
          <a:r>
            <a:rPr lang="es-ES" dirty="0"/>
            <a:t>Reuniones sincrónicas</a:t>
          </a:r>
          <a:endParaRPr lang="es-CR" dirty="0"/>
        </a:p>
      </dgm:t>
    </dgm:pt>
    <dgm:pt modelId="{C2B8B7D8-70C5-4809-8A30-D7EB51C4B054}" type="parTrans" cxnId="{AA482CFE-7320-4830-B83B-9E04E2C0A746}">
      <dgm:prSet/>
      <dgm:spPr/>
      <dgm:t>
        <a:bodyPr/>
        <a:lstStyle/>
        <a:p>
          <a:endParaRPr lang="es-CR"/>
        </a:p>
      </dgm:t>
    </dgm:pt>
    <dgm:pt modelId="{9A0A9A40-9E35-42A7-BD84-3231A2E0336B}" type="sibTrans" cxnId="{AA482CFE-7320-4830-B83B-9E04E2C0A746}">
      <dgm:prSet/>
      <dgm:spPr/>
      <dgm:t>
        <a:bodyPr/>
        <a:lstStyle/>
        <a:p>
          <a:endParaRPr lang="es-CR"/>
        </a:p>
      </dgm:t>
    </dgm:pt>
    <dgm:pt modelId="{E517490B-DA08-491C-A142-1F837C0FFE87}">
      <dgm:prSet phldrT="[Texto]"/>
      <dgm:spPr/>
      <dgm:t>
        <a:bodyPr/>
        <a:lstStyle/>
        <a:p>
          <a:r>
            <a:rPr lang="es-ES" dirty="0"/>
            <a:t>Revisión de documentos</a:t>
          </a:r>
          <a:endParaRPr lang="es-CR" dirty="0"/>
        </a:p>
      </dgm:t>
    </dgm:pt>
    <dgm:pt modelId="{B60C7F79-EBF7-49F0-9487-24A4D4972D7D}" type="parTrans" cxnId="{5EF970FF-975E-497F-A922-7415DF7F6736}">
      <dgm:prSet/>
      <dgm:spPr/>
      <dgm:t>
        <a:bodyPr/>
        <a:lstStyle/>
        <a:p>
          <a:endParaRPr lang="es-CR"/>
        </a:p>
      </dgm:t>
    </dgm:pt>
    <dgm:pt modelId="{9B3D61D7-6E63-4E0A-B2D6-8C15CDF083C7}" type="sibTrans" cxnId="{5EF970FF-975E-497F-A922-7415DF7F6736}">
      <dgm:prSet/>
      <dgm:spPr/>
      <dgm:t>
        <a:bodyPr/>
        <a:lstStyle/>
        <a:p>
          <a:endParaRPr lang="es-CR"/>
        </a:p>
      </dgm:t>
    </dgm:pt>
    <dgm:pt modelId="{B0206C6E-69DD-40AB-87A4-F153EA3BF24E}" type="pres">
      <dgm:prSet presAssocID="{C61E88F1-0A8F-4106-B01B-532C73A2CCB0}" presName="Name0" presStyleCnt="0">
        <dgm:presLayoutVars>
          <dgm:chMax/>
          <dgm:chPref/>
          <dgm:dir/>
          <dgm:animLvl val="lvl"/>
        </dgm:presLayoutVars>
      </dgm:prSet>
      <dgm:spPr/>
    </dgm:pt>
    <dgm:pt modelId="{51419FB1-4F1A-48A7-AA96-E9468C4562E6}" type="pres">
      <dgm:prSet presAssocID="{C4D34D37-298A-464C-B3A5-A1D0C86E8AC1}" presName="composite" presStyleCnt="0"/>
      <dgm:spPr/>
    </dgm:pt>
    <dgm:pt modelId="{8B6300BF-53F1-41A6-BD44-3DCD9D128A95}" type="pres">
      <dgm:prSet presAssocID="{C4D34D37-298A-464C-B3A5-A1D0C86E8AC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4CB0D66-70CF-42D6-BE4B-FA80C72F0088}" type="pres">
      <dgm:prSet presAssocID="{C4D34D37-298A-464C-B3A5-A1D0C86E8AC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4452A2A-E99E-4B0B-8D0A-C9BF1A39041B}" type="pres">
      <dgm:prSet presAssocID="{C4D34D37-298A-464C-B3A5-A1D0C86E8AC1}" presName="BalanceSpacing" presStyleCnt="0"/>
      <dgm:spPr/>
    </dgm:pt>
    <dgm:pt modelId="{C81B9B82-EBAD-441E-81A0-872817AA3810}" type="pres">
      <dgm:prSet presAssocID="{C4D34D37-298A-464C-B3A5-A1D0C86E8AC1}" presName="BalanceSpacing1" presStyleCnt="0"/>
      <dgm:spPr/>
    </dgm:pt>
    <dgm:pt modelId="{D603C5D0-5BE9-49E3-AE76-E927D4215474}" type="pres">
      <dgm:prSet presAssocID="{0C4044D9-8E3C-4DCA-9AC3-0C127C4542B9}" presName="Accent1Text" presStyleLbl="node1" presStyleIdx="1" presStyleCnt="6"/>
      <dgm:spPr/>
    </dgm:pt>
    <dgm:pt modelId="{1F8D9453-5768-48A0-BC77-E309006FF747}" type="pres">
      <dgm:prSet presAssocID="{0C4044D9-8E3C-4DCA-9AC3-0C127C4542B9}" presName="spaceBetweenRectangles" presStyleCnt="0"/>
      <dgm:spPr/>
    </dgm:pt>
    <dgm:pt modelId="{05C2F2CD-6C9D-4223-A176-335007892B69}" type="pres">
      <dgm:prSet presAssocID="{C6628465-1EEE-49CE-9C30-DB4D0D7BC70D}" presName="composite" presStyleCnt="0"/>
      <dgm:spPr/>
    </dgm:pt>
    <dgm:pt modelId="{03000097-1DE3-41FA-AE50-34B5A657A9C5}" type="pres">
      <dgm:prSet presAssocID="{C6628465-1EEE-49CE-9C30-DB4D0D7BC70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1BD4A5D-F300-4B9B-BE0F-06A212660928}" type="pres">
      <dgm:prSet presAssocID="{C6628465-1EEE-49CE-9C30-DB4D0D7BC70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A374395-F750-45B8-9D84-D0A7CA08DD2A}" type="pres">
      <dgm:prSet presAssocID="{C6628465-1EEE-49CE-9C30-DB4D0D7BC70D}" presName="BalanceSpacing" presStyleCnt="0"/>
      <dgm:spPr/>
    </dgm:pt>
    <dgm:pt modelId="{D6B30E01-FAF5-4610-BF60-5F7BE464C6C9}" type="pres">
      <dgm:prSet presAssocID="{C6628465-1EEE-49CE-9C30-DB4D0D7BC70D}" presName="BalanceSpacing1" presStyleCnt="0"/>
      <dgm:spPr/>
    </dgm:pt>
    <dgm:pt modelId="{0EDDE374-7685-4CA5-93B3-D17B5BF880FB}" type="pres">
      <dgm:prSet presAssocID="{9A0A9A40-9E35-42A7-BD84-3231A2E0336B}" presName="Accent1Text" presStyleLbl="node1" presStyleIdx="3" presStyleCnt="6"/>
      <dgm:spPr/>
    </dgm:pt>
    <dgm:pt modelId="{1AE5BB76-8862-40C9-81DE-4DA73D9BC3AE}" type="pres">
      <dgm:prSet presAssocID="{9A0A9A40-9E35-42A7-BD84-3231A2E0336B}" presName="spaceBetweenRectangles" presStyleCnt="0"/>
      <dgm:spPr/>
    </dgm:pt>
    <dgm:pt modelId="{032B9453-D04F-4558-B2A1-F5A2B2C880CC}" type="pres">
      <dgm:prSet presAssocID="{E517490B-DA08-491C-A142-1F837C0FFE87}" presName="composite" presStyleCnt="0"/>
      <dgm:spPr/>
    </dgm:pt>
    <dgm:pt modelId="{B4B7EF17-B8A2-41BF-9F2E-D25350EF68C9}" type="pres">
      <dgm:prSet presAssocID="{E517490B-DA08-491C-A142-1F837C0FFE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D63484-CF21-4FC8-AB26-D4F2903A488E}" type="pres">
      <dgm:prSet presAssocID="{E517490B-DA08-491C-A142-1F837C0FFE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793AC40-31DA-402E-9FE4-513F7456CAED}" type="pres">
      <dgm:prSet presAssocID="{E517490B-DA08-491C-A142-1F837C0FFE87}" presName="BalanceSpacing" presStyleCnt="0"/>
      <dgm:spPr/>
    </dgm:pt>
    <dgm:pt modelId="{ADDA2458-9981-4476-B7D8-651980CFED2D}" type="pres">
      <dgm:prSet presAssocID="{E517490B-DA08-491C-A142-1F837C0FFE87}" presName="BalanceSpacing1" presStyleCnt="0"/>
      <dgm:spPr/>
    </dgm:pt>
    <dgm:pt modelId="{41F9C5F5-3F99-40ED-A607-909FB66B70AD}" type="pres">
      <dgm:prSet presAssocID="{9B3D61D7-6E63-4E0A-B2D6-8C15CDF083C7}" presName="Accent1Text" presStyleLbl="node1" presStyleIdx="5" presStyleCnt="6"/>
      <dgm:spPr/>
    </dgm:pt>
  </dgm:ptLst>
  <dgm:cxnLst>
    <dgm:cxn modelId="{6B989C08-D4CC-4B58-8251-8F7BA69DFBA1}" type="presOf" srcId="{C61E88F1-0A8F-4106-B01B-532C73A2CCB0}" destId="{B0206C6E-69DD-40AB-87A4-F153EA3BF24E}" srcOrd="0" destOrd="0" presId="urn:microsoft.com/office/officeart/2008/layout/AlternatingHexagons"/>
    <dgm:cxn modelId="{F96DA422-6593-465D-A3CB-879C3E68FEE5}" srcId="{C61E88F1-0A8F-4106-B01B-532C73A2CCB0}" destId="{C4D34D37-298A-464C-B3A5-A1D0C86E8AC1}" srcOrd="0" destOrd="0" parTransId="{D045B70B-AAFC-439D-85EA-EAA5537587C1}" sibTransId="{0C4044D9-8E3C-4DCA-9AC3-0C127C4542B9}"/>
    <dgm:cxn modelId="{A70C7B2F-9C0B-46AE-A1B9-974102DAD48A}" type="presOf" srcId="{C4D34D37-298A-464C-B3A5-A1D0C86E8AC1}" destId="{8B6300BF-53F1-41A6-BD44-3DCD9D128A95}" srcOrd="0" destOrd="0" presId="urn:microsoft.com/office/officeart/2008/layout/AlternatingHexagons"/>
    <dgm:cxn modelId="{F68D335C-609A-419C-83ED-42B89E6404F3}" type="presOf" srcId="{9B3D61D7-6E63-4E0A-B2D6-8C15CDF083C7}" destId="{41F9C5F5-3F99-40ED-A607-909FB66B70AD}" srcOrd="0" destOrd="0" presId="urn:microsoft.com/office/officeart/2008/layout/AlternatingHexagons"/>
    <dgm:cxn modelId="{78251165-7A2E-4CDE-881F-6366B8247C13}" type="presOf" srcId="{E517490B-DA08-491C-A142-1F837C0FFE87}" destId="{B4B7EF17-B8A2-41BF-9F2E-D25350EF68C9}" srcOrd="0" destOrd="0" presId="urn:microsoft.com/office/officeart/2008/layout/AlternatingHexagons"/>
    <dgm:cxn modelId="{C258C248-93ED-4A64-8DDF-D3DFDFABCB11}" type="presOf" srcId="{0C4044D9-8E3C-4DCA-9AC3-0C127C4542B9}" destId="{D603C5D0-5BE9-49E3-AE76-E927D4215474}" srcOrd="0" destOrd="0" presId="urn:microsoft.com/office/officeart/2008/layout/AlternatingHexagons"/>
    <dgm:cxn modelId="{3AFBAB58-D4E3-4D41-A2D6-0E334F9C8097}" type="presOf" srcId="{C6628465-1EEE-49CE-9C30-DB4D0D7BC70D}" destId="{03000097-1DE3-41FA-AE50-34B5A657A9C5}" srcOrd="0" destOrd="0" presId="urn:microsoft.com/office/officeart/2008/layout/AlternatingHexagons"/>
    <dgm:cxn modelId="{28DEBACE-2C39-42A2-A941-3A01F4664BE3}" type="presOf" srcId="{9A0A9A40-9E35-42A7-BD84-3231A2E0336B}" destId="{0EDDE374-7685-4CA5-93B3-D17B5BF880FB}" srcOrd="0" destOrd="0" presId="urn:microsoft.com/office/officeart/2008/layout/AlternatingHexagons"/>
    <dgm:cxn modelId="{AA482CFE-7320-4830-B83B-9E04E2C0A746}" srcId="{C61E88F1-0A8F-4106-B01B-532C73A2CCB0}" destId="{C6628465-1EEE-49CE-9C30-DB4D0D7BC70D}" srcOrd="1" destOrd="0" parTransId="{C2B8B7D8-70C5-4809-8A30-D7EB51C4B054}" sibTransId="{9A0A9A40-9E35-42A7-BD84-3231A2E0336B}"/>
    <dgm:cxn modelId="{5EF970FF-975E-497F-A922-7415DF7F6736}" srcId="{C61E88F1-0A8F-4106-B01B-532C73A2CCB0}" destId="{E517490B-DA08-491C-A142-1F837C0FFE87}" srcOrd="2" destOrd="0" parTransId="{B60C7F79-EBF7-49F0-9487-24A4D4972D7D}" sibTransId="{9B3D61D7-6E63-4E0A-B2D6-8C15CDF083C7}"/>
    <dgm:cxn modelId="{DAAA82D8-5D38-4F9E-B5E8-51610D23F879}" type="presParOf" srcId="{B0206C6E-69DD-40AB-87A4-F153EA3BF24E}" destId="{51419FB1-4F1A-48A7-AA96-E9468C4562E6}" srcOrd="0" destOrd="0" presId="urn:microsoft.com/office/officeart/2008/layout/AlternatingHexagons"/>
    <dgm:cxn modelId="{F8B9A4E2-1412-44E2-8081-FC98D96B231F}" type="presParOf" srcId="{51419FB1-4F1A-48A7-AA96-E9468C4562E6}" destId="{8B6300BF-53F1-41A6-BD44-3DCD9D128A95}" srcOrd="0" destOrd="0" presId="urn:microsoft.com/office/officeart/2008/layout/AlternatingHexagons"/>
    <dgm:cxn modelId="{1163D107-0F00-41ED-BF79-AC400967AEE3}" type="presParOf" srcId="{51419FB1-4F1A-48A7-AA96-E9468C4562E6}" destId="{54CB0D66-70CF-42D6-BE4B-FA80C72F0088}" srcOrd="1" destOrd="0" presId="urn:microsoft.com/office/officeart/2008/layout/AlternatingHexagons"/>
    <dgm:cxn modelId="{0420E3CC-0AE9-40F4-B022-25C8F92C1439}" type="presParOf" srcId="{51419FB1-4F1A-48A7-AA96-E9468C4562E6}" destId="{C4452A2A-E99E-4B0B-8D0A-C9BF1A39041B}" srcOrd="2" destOrd="0" presId="urn:microsoft.com/office/officeart/2008/layout/AlternatingHexagons"/>
    <dgm:cxn modelId="{1448730D-F4AC-438C-B7D5-BCCAD61654AF}" type="presParOf" srcId="{51419FB1-4F1A-48A7-AA96-E9468C4562E6}" destId="{C81B9B82-EBAD-441E-81A0-872817AA3810}" srcOrd="3" destOrd="0" presId="urn:microsoft.com/office/officeart/2008/layout/AlternatingHexagons"/>
    <dgm:cxn modelId="{0CCD6E1B-A1D8-444E-8EC1-7D438ADFA053}" type="presParOf" srcId="{51419FB1-4F1A-48A7-AA96-E9468C4562E6}" destId="{D603C5D0-5BE9-49E3-AE76-E927D4215474}" srcOrd="4" destOrd="0" presId="urn:microsoft.com/office/officeart/2008/layout/AlternatingHexagons"/>
    <dgm:cxn modelId="{4CF1FBFB-9916-4988-AC05-386222B397D7}" type="presParOf" srcId="{B0206C6E-69DD-40AB-87A4-F153EA3BF24E}" destId="{1F8D9453-5768-48A0-BC77-E309006FF747}" srcOrd="1" destOrd="0" presId="urn:microsoft.com/office/officeart/2008/layout/AlternatingHexagons"/>
    <dgm:cxn modelId="{7AA12259-1B4C-48F2-BC83-1A3090B7F687}" type="presParOf" srcId="{B0206C6E-69DD-40AB-87A4-F153EA3BF24E}" destId="{05C2F2CD-6C9D-4223-A176-335007892B69}" srcOrd="2" destOrd="0" presId="urn:microsoft.com/office/officeart/2008/layout/AlternatingHexagons"/>
    <dgm:cxn modelId="{3A1720B3-5E2C-4994-94E3-491945CD031C}" type="presParOf" srcId="{05C2F2CD-6C9D-4223-A176-335007892B69}" destId="{03000097-1DE3-41FA-AE50-34B5A657A9C5}" srcOrd="0" destOrd="0" presId="urn:microsoft.com/office/officeart/2008/layout/AlternatingHexagons"/>
    <dgm:cxn modelId="{1A92F53B-2DCF-47CE-A348-BF9F4BC0693D}" type="presParOf" srcId="{05C2F2CD-6C9D-4223-A176-335007892B69}" destId="{B1BD4A5D-F300-4B9B-BE0F-06A212660928}" srcOrd="1" destOrd="0" presId="urn:microsoft.com/office/officeart/2008/layout/AlternatingHexagons"/>
    <dgm:cxn modelId="{C7C2D0B8-B5F3-4E03-AE2E-7B7207FD21B3}" type="presParOf" srcId="{05C2F2CD-6C9D-4223-A176-335007892B69}" destId="{5A374395-F750-45B8-9D84-D0A7CA08DD2A}" srcOrd="2" destOrd="0" presId="urn:microsoft.com/office/officeart/2008/layout/AlternatingHexagons"/>
    <dgm:cxn modelId="{38E3E02D-76F7-4FD8-892B-BDCBFBD5EC7D}" type="presParOf" srcId="{05C2F2CD-6C9D-4223-A176-335007892B69}" destId="{D6B30E01-FAF5-4610-BF60-5F7BE464C6C9}" srcOrd="3" destOrd="0" presId="urn:microsoft.com/office/officeart/2008/layout/AlternatingHexagons"/>
    <dgm:cxn modelId="{84829E72-AE99-4EB2-9E9D-3198B71CFED6}" type="presParOf" srcId="{05C2F2CD-6C9D-4223-A176-335007892B69}" destId="{0EDDE374-7685-4CA5-93B3-D17B5BF880FB}" srcOrd="4" destOrd="0" presId="urn:microsoft.com/office/officeart/2008/layout/AlternatingHexagons"/>
    <dgm:cxn modelId="{7F52749A-F4D6-4F10-8117-61F174F32B42}" type="presParOf" srcId="{B0206C6E-69DD-40AB-87A4-F153EA3BF24E}" destId="{1AE5BB76-8862-40C9-81DE-4DA73D9BC3AE}" srcOrd="3" destOrd="0" presId="urn:microsoft.com/office/officeart/2008/layout/AlternatingHexagons"/>
    <dgm:cxn modelId="{6F226CF9-7069-43FA-94C7-1C397BC71EB1}" type="presParOf" srcId="{B0206C6E-69DD-40AB-87A4-F153EA3BF24E}" destId="{032B9453-D04F-4558-B2A1-F5A2B2C880CC}" srcOrd="4" destOrd="0" presId="urn:microsoft.com/office/officeart/2008/layout/AlternatingHexagons"/>
    <dgm:cxn modelId="{102A80D1-2806-4A4D-B721-3E13789A0B07}" type="presParOf" srcId="{032B9453-D04F-4558-B2A1-F5A2B2C880CC}" destId="{B4B7EF17-B8A2-41BF-9F2E-D25350EF68C9}" srcOrd="0" destOrd="0" presId="urn:microsoft.com/office/officeart/2008/layout/AlternatingHexagons"/>
    <dgm:cxn modelId="{B571CE03-38F7-4849-973B-E0ECD06CAEC5}" type="presParOf" srcId="{032B9453-D04F-4558-B2A1-F5A2B2C880CC}" destId="{61D63484-CF21-4FC8-AB26-D4F2903A488E}" srcOrd="1" destOrd="0" presId="urn:microsoft.com/office/officeart/2008/layout/AlternatingHexagons"/>
    <dgm:cxn modelId="{49F26CD9-1205-4B2A-841F-F317C607E73B}" type="presParOf" srcId="{032B9453-D04F-4558-B2A1-F5A2B2C880CC}" destId="{E793AC40-31DA-402E-9FE4-513F7456CAED}" srcOrd="2" destOrd="0" presId="urn:microsoft.com/office/officeart/2008/layout/AlternatingHexagons"/>
    <dgm:cxn modelId="{57B52D3F-8A0A-4BED-871F-9BB9AD348670}" type="presParOf" srcId="{032B9453-D04F-4558-B2A1-F5A2B2C880CC}" destId="{ADDA2458-9981-4476-B7D8-651980CFED2D}" srcOrd="3" destOrd="0" presId="urn:microsoft.com/office/officeart/2008/layout/AlternatingHexagons"/>
    <dgm:cxn modelId="{1AB8EE64-E08B-480D-B27A-203C411D6C58}" type="presParOf" srcId="{032B9453-D04F-4558-B2A1-F5A2B2C880CC}" destId="{41F9C5F5-3F99-40ED-A607-909FB66B70A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3D464-DDF0-46FC-BAC5-16811307C7B3}">
      <dsp:nvSpPr>
        <dsp:cNvPr id="0" name=""/>
        <dsp:cNvSpPr/>
      </dsp:nvSpPr>
      <dsp:spPr>
        <a:xfrm>
          <a:off x="4236648" y="1244500"/>
          <a:ext cx="2884855" cy="28848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Comité Ejecutivo</a:t>
          </a:r>
          <a:endParaRPr lang="es-CR" sz="4100" kern="1200" dirty="0"/>
        </a:p>
      </dsp:txBody>
      <dsp:txXfrm>
        <a:off x="4659125" y="1666977"/>
        <a:ext cx="2039901" cy="2039901"/>
      </dsp:txXfrm>
    </dsp:sp>
    <dsp:sp modelId="{8375C73A-09B4-4CC0-8E8C-BC5ED52302E2}">
      <dsp:nvSpPr>
        <dsp:cNvPr id="0" name=""/>
        <dsp:cNvSpPr/>
      </dsp:nvSpPr>
      <dsp:spPr>
        <a:xfrm>
          <a:off x="4815371" y="89004"/>
          <a:ext cx="1727408" cy="1442427"/>
        </a:xfrm>
        <a:prstGeom prst="ellipse">
          <a:avLst/>
        </a:prstGeom>
        <a:solidFill>
          <a:schemeClr val="accent4">
            <a:alpha val="50000"/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Presidencia</a:t>
          </a:r>
          <a:endParaRPr lang="es-CR" sz="1300" kern="1200" dirty="0"/>
        </a:p>
      </dsp:txBody>
      <dsp:txXfrm>
        <a:off x="5068344" y="300243"/>
        <a:ext cx="1221462" cy="1019949"/>
      </dsp:txXfrm>
    </dsp:sp>
    <dsp:sp modelId="{B728AB8A-CF1E-4D5B-8F42-67754FF62230}">
      <dsp:nvSpPr>
        <dsp:cNvPr id="0" name=""/>
        <dsp:cNvSpPr/>
      </dsp:nvSpPr>
      <dsp:spPr>
        <a:xfrm>
          <a:off x="6584650" y="1322016"/>
          <a:ext cx="1758564" cy="1569952"/>
        </a:xfrm>
        <a:prstGeom prst="ellipse">
          <a:avLst/>
        </a:prstGeom>
        <a:solidFill>
          <a:schemeClr val="accent4">
            <a:alpha val="50000"/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Vicepresidencia</a:t>
          </a:r>
          <a:endParaRPr lang="es-CR" sz="1300" kern="1200" dirty="0"/>
        </a:p>
      </dsp:txBody>
      <dsp:txXfrm>
        <a:off x="6842186" y="1551930"/>
        <a:ext cx="1243492" cy="1110124"/>
      </dsp:txXfrm>
    </dsp:sp>
    <dsp:sp modelId="{05807C75-41D9-4E3C-B94B-2D7D9BBC73D0}">
      <dsp:nvSpPr>
        <dsp:cNvPr id="0" name=""/>
        <dsp:cNvSpPr/>
      </dsp:nvSpPr>
      <dsp:spPr>
        <a:xfrm>
          <a:off x="6010399" y="3484003"/>
          <a:ext cx="1543556" cy="1442427"/>
        </a:xfrm>
        <a:prstGeom prst="ellipse">
          <a:avLst/>
        </a:prstGeom>
        <a:solidFill>
          <a:schemeClr val="accent4">
            <a:alpha val="50000"/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Tesorera</a:t>
          </a:r>
          <a:endParaRPr lang="es-CR" sz="1300" kern="1200" dirty="0"/>
        </a:p>
      </dsp:txBody>
      <dsp:txXfrm>
        <a:off x="6236448" y="3695242"/>
        <a:ext cx="1091458" cy="1019949"/>
      </dsp:txXfrm>
    </dsp:sp>
    <dsp:sp modelId="{E0439EA9-843B-4DFC-8E29-0315C3BC4787}">
      <dsp:nvSpPr>
        <dsp:cNvPr id="0" name=""/>
        <dsp:cNvSpPr/>
      </dsp:nvSpPr>
      <dsp:spPr>
        <a:xfrm>
          <a:off x="3660926" y="3484003"/>
          <a:ext cx="1830094" cy="1442427"/>
        </a:xfrm>
        <a:prstGeom prst="ellipse">
          <a:avLst/>
        </a:prstGeom>
        <a:solidFill>
          <a:schemeClr val="accent4">
            <a:alpha val="50000"/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Dirección Práctica Farmacéutica</a:t>
          </a:r>
        </a:p>
      </dsp:txBody>
      <dsp:txXfrm>
        <a:off x="3928937" y="3695242"/>
        <a:ext cx="1294072" cy="1019949"/>
      </dsp:txXfrm>
    </dsp:sp>
    <dsp:sp modelId="{5651AB9F-4DCD-4382-A4A1-549652301B98}">
      <dsp:nvSpPr>
        <dsp:cNvPr id="0" name=""/>
        <dsp:cNvSpPr/>
      </dsp:nvSpPr>
      <dsp:spPr>
        <a:xfrm>
          <a:off x="2944070" y="1385778"/>
          <a:ext cx="1900297" cy="1442427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Dirección Educación Farmacéutica</a:t>
          </a:r>
        </a:p>
      </dsp:txBody>
      <dsp:txXfrm>
        <a:off x="3222362" y="1597017"/>
        <a:ext cx="1343713" cy="1019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E0262-3940-4CA1-AC8A-4C630FE698BC}">
      <dsp:nvSpPr>
        <dsp:cNvPr id="0" name=""/>
        <dsp:cNvSpPr/>
      </dsp:nvSpPr>
      <dsp:spPr>
        <a:xfrm>
          <a:off x="0" y="982920"/>
          <a:ext cx="8517631" cy="340705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F2B26-420E-44AE-A432-D96B77A1B85B}">
      <dsp:nvSpPr>
        <dsp:cNvPr id="0" name=""/>
        <dsp:cNvSpPr/>
      </dsp:nvSpPr>
      <dsp:spPr>
        <a:xfrm>
          <a:off x="1022115" y="1579154"/>
          <a:ext cx="2810818" cy="1669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11 reuniones ordinarias</a:t>
          </a:r>
          <a:endParaRPr lang="es-CR" sz="4100" kern="1200" dirty="0"/>
        </a:p>
      </dsp:txBody>
      <dsp:txXfrm>
        <a:off x="1022115" y="1579154"/>
        <a:ext cx="2810818" cy="1669455"/>
      </dsp:txXfrm>
    </dsp:sp>
    <dsp:sp modelId="{E57A724E-6A0C-4DC1-8680-C72FF2A3C27D}">
      <dsp:nvSpPr>
        <dsp:cNvPr id="0" name=""/>
        <dsp:cNvSpPr/>
      </dsp:nvSpPr>
      <dsp:spPr>
        <a:xfrm>
          <a:off x="4258815" y="2124283"/>
          <a:ext cx="3321876" cy="1669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5 reuniones extraordinarias</a:t>
          </a:r>
          <a:endParaRPr lang="es-CR" sz="4100" kern="1200" dirty="0"/>
        </a:p>
      </dsp:txBody>
      <dsp:txXfrm>
        <a:off x="4258815" y="2124283"/>
        <a:ext cx="3321876" cy="1669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D2AAA-3CAA-4F6B-9086-A36FB1CE681D}">
      <dsp:nvSpPr>
        <dsp:cNvPr id="0" name=""/>
        <dsp:cNvSpPr/>
      </dsp:nvSpPr>
      <dsp:spPr>
        <a:xfrm>
          <a:off x="0" y="602061"/>
          <a:ext cx="7741329" cy="3096531"/>
        </a:xfrm>
        <a:prstGeom prst="leftRightRibb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584D85-3DE8-4D15-8E43-43CD694C696A}">
      <dsp:nvSpPr>
        <dsp:cNvPr id="0" name=""/>
        <dsp:cNvSpPr/>
      </dsp:nvSpPr>
      <dsp:spPr>
        <a:xfrm>
          <a:off x="928959" y="1143954"/>
          <a:ext cx="2554638" cy="15173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FIP-UNITWIN regional workshops for the Americas and Western Pacific regions</a:t>
          </a:r>
          <a:endParaRPr lang="es-CR" sz="2100" b="0" kern="1200" dirty="0"/>
        </a:p>
      </dsp:txBody>
      <dsp:txXfrm>
        <a:off x="928959" y="1143954"/>
        <a:ext cx="2554638" cy="1517300"/>
      </dsp:txXfrm>
    </dsp:sp>
    <dsp:sp modelId="{FF1EBC7C-B9F7-4508-99AE-89A7D763C4D2}">
      <dsp:nvSpPr>
        <dsp:cNvPr id="0" name=""/>
        <dsp:cNvSpPr/>
      </dsp:nvSpPr>
      <dsp:spPr>
        <a:xfrm>
          <a:off x="3870664" y="1614030"/>
          <a:ext cx="3019118" cy="15173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100" kern="1200" dirty="0"/>
            <a:t>3 de noviembre</a:t>
          </a:r>
        </a:p>
      </dsp:txBody>
      <dsp:txXfrm>
        <a:off x="3870664" y="1614030"/>
        <a:ext cx="3019118" cy="1517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BE3C3-DA4F-49F1-89FA-E9DA92D43C6E}">
      <dsp:nvSpPr>
        <dsp:cNvPr id="0" name=""/>
        <dsp:cNvSpPr/>
      </dsp:nvSpPr>
      <dsp:spPr>
        <a:xfrm>
          <a:off x="2295" y="1159258"/>
          <a:ext cx="2025373" cy="238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5C2D50-618F-419C-BB53-A3B5F5C87F48}">
      <dsp:nvSpPr>
        <dsp:cNvPr id="0" name=""/>
        <dsp:cNvSpPr/>
      </dsp:nvSpPr>
      <dsp:spPr>
        <a:xfrm>
          <a:off x="103564" y="1254570"/>
          <a:ext cx="1822836" cy="15488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1D5E4D-9078-4225-9243-844F3769E340}">
      <dsp:nvSpPr>
        <dsp:cNvPr id="0" name=""/>
        <dsp:cNvSpPr/>
      </dsp:nvSpPr>
      <dsp:spPr>
        <a:xfrm>
          <a:off x="103564" y="2803385"/>
          <a:ext cx="1822836" cy="6433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 dirty="0"/>
        </a:p>
      </dsp:txBody>
      <dsp:txXfrm>
        <a:off x="103564" y="2803385"/>
        <a:ext cx="1822836" cy="643353"/>
      </dsp:txXfrm>
    </dsp:sp>
    <dsp:sp modelId="{0E9B6C9D-7317-485A-9FFA-C9739F433A62}">
      <dsp:nvSpPr>
        <dsp:cNvPr id="0" name=""/>
        <dsp:cNvSpPr/>
      </dsp:nvSpPr>
      <dsp:spPr>
        <a:xfrm>
          <a:off x="2512186" y="1159258"/>
          <a:ext cx="2025373" cy="238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327DA7-F14D-4E89-9F32-04DF2EC53A49}">
      <dsp:nvSpPr>
        <dsp:cNvPr id="0" name=""/>
        <dsp:cNvSpPr/>
      </dsp:nvSpPr>
      <dsp:spPr>
        <a:xfrm>
          <a:off x="2613454" y="1254570"/>
          <a:ext cx="1822836" cy="15488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66653-CD03-4872-BEC1-CE70A4079C1B}">
      <dsp:nvSpPr>
        <dsp:cNvPr id="0" name=""/>
        <dsp:cNvSpPr/>
      </dsp:nvSpPr>
      <dsp:spPr>
        <a:xfrm>
          <a:off x="2613454" y="2803385"/>
          <a:ext cx="1822836" cy="6433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 dirty="0"/>
        </a:p>
      </dsp:txBody>
      <dsp:txXfrm>
        <a:off x="2613454" y="2803385"/>
        <a:ext cx="1822836" cy="643353"/>
      </dsp:txXfrm>
    </dsp:sp>
    <dsp:sp modelId="{93F54377-C7E5-43E9-9DF4-C88979A10D13}">
      <dsp:nvSpPr>
        <dsp:cNvPr id="0" name=""/>
        <dsp:cNvSpPr/>
      </dsp:nvSpPr>
      <dsp:spPr>
        <a:xfrm>
          <a:off x="5022076" y="1159258"/>
          <a:ext cx="2025373" cy="238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910B89-3C02-4179-8A88-38FB29182EFC}">
      <dsp:nvSpPr>
        <dsp:cNvPr id="0" name=""/>
        <dsp:cNvSpPr/>
      </dsp:nvSpPr>
      <dsp:spPr>
        <a:xfrm>
          <a:off x="5123345" y="1254570"/>
          <a:ext cx="1822836" cy="15488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D07A59-4E4D-4212-8A2B-C52519417DCA}">
      <dsp:nvSpPr>
        <dsp:cNvPr id="0" name=""/>
        <dsp:cNvSpPr/>
      </dsp:nvSpPr>
      <dsp:spPr>
        <a:xfrm>
          <a:off x="5123345" y="2803385"/>
          <a:ext cx="1822836" cy="6433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 dirty="0"/>
        </a:p>
      </dsp:txBody>
      <dsp:txXfrm>
        <a:off x="5123345" y="2803385"/>
        <a:ext cx="1822836" cy="643353"/>
      </dsp:txXfrm>
    </dsp:sp>
    <dsp:sp modelId="{5CE6844B-72F1-4695-831C-135670462964}">
      <dsp:nvSpPr>
        <dsp:cNvPr id="0" name=""/>
        <dsp:cNvSpPr/>
      </dsp:nvSpPr>
      <dsp:spPr>
        <a:xfrm>
          <a:off x="7531966" y="1159258"/>
          <a:ext cx="2025373" cy="23827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6B3C47-60B0-42D6-B2DF-ED691901EF2E}">
      <dsp:nvSpPr>
        <dsp:cNvPr id="0" name=""/>
        <dsp:cNvSpPr/>
      </dsp:nvSpPr>
      <dsp:spPr>
        <a:xfrm>
          <a:off x="7633235" y="1254570"/>
          <a:ext cx="1822836" cy="154881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14CB85-8E22-4F67-A624-8D0554BE954A}">
      <dsp:nvSpPr>
        <dsp:cNvPr id="0" name=""/>
        <dsp:cNvSpPr/>
      </dsp:nvSpPr>
      <dsp:spPr>
        <a:xfrm>
          <a:off x="7633235" y="2803385"/>
          <a:ext cx="1822836" cy="6433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 dirty="0"/>
        </a:p>
      </dsp:txBody>
      <dsp:txXfrm>
        <a:off x="7633235" y="2803385"/>
        <a:ext cx="1822836" cy="643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F4C0E-A416-4541-AB6E-604EA5EAC8E8}">
      <dsp:nvSpPr>
        <dsp:cNvPr id="0" name=""/>
        <dsp:cNvSpPr/>
      </dsp:nvSpPr>
      <dsp:spPr>
        <a:xfrm rot="16200000">
          <a:off x="790671" y="-790671"/>
          <a:ext cx="2334875" cy="39162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/>
        </a:p>
      </dsp:txBody>
      <dsp:txXfrm rot="5400000">
        <a:off x="-1" y="1"/>
        <a:ext cx="3916218" cy="1751156"/>
      </dsp:txXfrm>
    </dsp:sp>
    <dsp:sp modelId="{E74A438F-1B42-4DD3-93C5-86615FC8375C}">
      <dsp:nvSpPr>
        <dsp:cNvPr id="0" name=""/>
        <dsp:cNvSpPr/>
      </dsp:nvSpPr>
      <dsp:spPr>
        <a:xfrm>
          <a:off x="0" y="0"/>
          <a:ext cx="3916218" cy="23348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2900" kern="1200"/>
        </a:p>
      </dsp:txBody>
      <dsp:txXfrm>
        <a:off x="0" y="0"/>
        <a:ext cx="3916218" cy="1751156"/>
      </dsp:txXfrm>
    </dsp:sp>
    <dsp:sp modelId="{C71689FD-7095-4A72-9C66-64DD4250E6C2}">
      <dsp:nvSpPr>
        <dsp:cNvPr id="0" name=""/>
        <dsp:cNvSpPr/>
      </dsp:nvSpPr>
      <dsp:spPr>
        <a:xfrm rot="10800000">
          <a:off x="0" y="0"/>
          <a:ext cx="3916218" cy="23348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Resistencia Antimicrobiana y uso racional de antibióticos</a:t>
          </a:r>
          <a:endParaRPr lang="es-CR" sz="2900" kern="1200" dirty="0"/>
        </a:p>
      </dsp:txBody>
      <dsp:txXfrm rot="10800000">
        <a:off x="0" y="583718"/>
        <a:ext cx="3916218" cy="1751156"/>
      </dsp:txXfrm>
    </dsp:sp>
    <dsp:sp modelId="{4FBB700F-CACB-4A63-AE16-D028CF328E26}">
      <dsp:nvSpPr>
        <dsp:cNvPr id="0" name=""/>
        <dsp:cNvSpPr/>
      </dsp:nvSpPr>
      <dsp:spPr>
        <a:xfrm rot="5400000">
          <a:off x="4706889" y="1544204"/>
          <a:ext cx="2334875" cy="39162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Seguridad del paciente y Autocuidado Responsable</a:t>
          </a:r>
          <a:endParaRPr lang="es-CR" sz="2900" kern="1200" dirty="0"/>
        </a:p>
      </dsp:txBody>
      <dsp:txXfrm rot="-5400000">
        <a:off x="3916217" y="2918594"/>
        <a:ext cx="3916218" cy="1751156"/>
      </dsp:txXfrm>
    </dsp:sp>
    <dsp:sp modelId="{A2B98C38-1BCA-4924-8681-EB43BB24062C}">
      <dsp:nvSpPr>
        <dsp:cNvPr id="0" name=""/>
        <dsp:cNvSpPr/>
      </dsp:nvSpPr>
      <dsp:spPr>
        <a:xfrm>
          <a:off x="2639750" y="2068232"/>
          <a:ext cx="2349730" cy="11674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Apoyo logístico </a:t>
          </a:r>
          <a:endParaRPr lang="es-CR" sz="2900" kern="1200" dirty="0"/>
        </a:p>
      </dsp:txBody>
      <dsp:txXfrm>
        <a:off x="2696740" y="2125222"/>
        <a:ext cx="2235750" cy="1053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B11C7-141C-4C43-8602-BFF20DA15595}">
      <dsp:nvSpPr>
        <dsp:cNvPr id="0" name=""/>
        <dsp:cNvSpPr/>
      </dsp:nvSpPr>
      <dsp:spPr>
        <a:xfrm>
          <a:off x="4050440" y="1520765"/>
          <a:ext cx="2389774" cy="2389774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Apoyo en la revisión de los proyectos</a:t>
          </a:r>
          <a:endParaRPr lang="es-CR" sz="1900" kern="1200" dirty="0"/>
        </a:p>
      </dsp:txBody>
      <dsp:txXfrm>
        <a:off x="4530891" y="2080558"/>
        <a:ext cx="1428872" cy="1228393"/>
      </dsp:txXfrm>
    </dsp:sp>
    <dsp:sp modelId="{825F6FE1-E8EC-4639-AC63-F40DA0982BBA}">
      <dsp:nvSpPr>
        <dsp:cNvPr id="0" name=""/>
        <dsp:cNvSpPr/>
      </dsp:nvSpPr>
      <dsp:spPr>
        <a:xfrm>
          <a:off x="2660026" y="955909"/>
          <a:ext cx="1738017" cy="1738017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Apoyo logístico</a:t>
          </a:r>
          <a:endParaRPr lang="es-CR" sz="1900" kern="1200" dirty="0"/>
        </a:p>
      </dsp:txBody>
      <dsp:txXfrm>
        <a:off x="3097577" y="1396105"/>
        <a:ext cx="862915" cy="857625"/>
      </dsp:txXfrm>
    </dsp:sp>
    <dsp:sp modelId="{40172B7D-536A-4799-8A0E-3729D9115379}">
      <dsp:nvSpPr>
        <dsp:cNvPr id="0" name=""/>
        <dsp:cNvSpPr/>
      </dsp:nvSpPr>
      <dsp:spPr>
        <a:xfrm>
          <a:off x="4164919" y="1111539"/>
          <a:ext cx="2939422" cy="2939422"/>
        </a:xfrm>
        <a:prstGeom prst="circularArrow">
          <a:avLst>
            <a:gd name="adj1" fmla="val 4878"/>
            <a:gd name="adj2" fmla="val 312630"/>
            <a:gd name="adj3" fmla="val 3154492"/>
            <a:gd name="adj4" fmla="val 15205294"/>
            <a:gd name="adj5" fmla="val 569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26323-FCD7-4340-9CAC-175666CA648F}">
      <dsp:nvSpPr>
        <dsp:cNvPr id="0" name=""/>
        <dsp:cNvSpPr/>
      </dsp:nvSpPr>
      <dsp:spPr>
        <a:xfrm>
          <a:off x="2352227" y="570705"/>
          <a:ext cx="2222490" cy="22224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300BF-53F1-41A6-BD44-3DCD9D128A95}">
      <dsp:nvSpPr>
        <dsp:cNvPr id="0" name=""/>
        <dsp:cNvSpPr/>
      </dsp:nvSpPr>
      <dsp:spPr>
        <a:xfrm rot="5400000">
          <a:off x="2191528" y="327852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2 GRUPOS </a:t>
          </a:r>
          <a:endParaRPr lang="es-CR" sz="1100" kern="1200" dirty="0"/>
        </a:p>
      </dsp:txBody>
      <dsp:txXfrm rot="-5400000">
        <a:off x="2480222" y="458592"/>
        <a:ext cx="861944" cy="990741"/>
      </dsp:txXfrm>
    </dsp:sp>
    <dsp:sp modelId="{54CB0D66-70CF-42D6-BE4B-FA80C72F0088}">
      <dsp:nvSpPr>
        <dsp:cNvPr id="0" name=""/>
        <dsp:cNvSpPr/>
      </dsp:nvSpPr>
      <dsp:spPr>
        <a:xfrm>
          <a:off x="3575304" y="522162"/>
          <a:ext cx="1606296" cy="8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3C5D0-5BE9-49E3-AE76-E927D4215474}">
      <dsp:nvSpPr>
        <dsp:cNvPr id="0" name=""/>
        <dsp:cNvSpPr/>
      </dsp:nvSpPr>
      <dsp:spPr>
        <a:xfrm rot="5400000">
          <a:off x="839131" y="327852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1127825" y="458592"/>
        <a:ext cx="861944" cy="990741"/>
      </dsp:txXfrm>
    </dsp:sp>
    <dsp:sp modelId="{03000097-1DE3-41FA-AE50-34B5A657A9C5}">
      <dsp:nvSpPr>
        <dsp:cNvPr id="0" name=""/>
        <dsp:cNvSpPr/>
      </dsp:nvSpPr>
      <dsp:spPr>
        <a:xfrm rot="5400000">
          <a:off x="1512739" y="1549558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Reuniones sincrónicas</a:t>
          </a:r>
          <a:endParaRPr lang="es-CR" sz="1100" kern="1200" dirty="0"/>
        </a:p>
      </dsp:txBody>
      <dsp:txXfrm rot="-5400000">
        <a:off x="1801433" y="1680298"/>
        <a:ext cx="861944" cy="990741"/>
      </dsp:txXfrm>
    </dsp:sp>
    <dsp:sp modelId="{B1BD4A5D-F300-4B9B-BE0F-06A212660928}">
      <dsp:nvSpPr>
        <dsp:cNvPr id="0" name=""/>
        <dsp:cNvSpPr/>
      </dsp:nvSpPr>
      <dsp:spPr>
        <a:xfrm>
          <a:off x="0" y="1743868"/>
          <a:ext cx="1554480" cy="8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DE374-7685-4CA5-93B3-D17B5BF880FB}">
      <dsp:nvSpPr>
        <dsp:cNvPr id="0" name=""/>
        <dsp:cNvSpPr/>
      </dsp:nvSpPr>
      <dsp:spPr>
        <a:xfrm rot="5400000">
          <a:off x="2865136" y="1549558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3153830" y="1680298"/>
        <a:ext cx="861944" cy="990741"/>
      </dsp:txXfrm>
    </dsp:sp>
    <dsp:sp modelId="{B4B7EF17-B8A2-41BF-9F2E-D25350EF68C9}">
      <dsp:nvSpPr>
        <dsp:cNvPr id="0" name=""/>
        <dsp:cNvSpPr/>
      </dsp:nvSpPr>
      <dsp:spPr>
        <a:xfrm rot="5400000">
          <a:off x="2191528" y="2771265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Revisión de documentos</a:t>
          </a:r>
          <a:endParaRPr lang="es-CR" sz="1100" kern="1200" dirty="0"/>
        </a:p>
      </dsp:txBody>
      <dsp:txXfrm rot="-5400000">
        <a:off x="2480222" y="2902005"/>
        <a:ext cx="861944" cy="990741"/>
      </dsp:txXfrm>
    </dsp:sp>
    <dsp:sp modelId="{61D63484-CF21-4FC8-AB26-D4F2903A488E}">
      <dsp:nvSpPr>
        <dsp:cNvPr id="0" name=""/>
        <dsp:cNvSpPr/>
      </dsp:nvSpPr>
      <dsp:spPr>
        <a:xfrm>
          <a:off x="3575304" y="2965575"/>
          <a:ext cx="1606296" cy="8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C5F5-3F99-40ED-A607-909FB66B70AD}">
      <dsp:nvSpPr>
        <dsp:cNvPr id="0" name=""/>
        <dsp:cNvSpPr/>
      </dsp:nvSpPr>
      <dsp:spPr>
        <a:xfrm rot="5400000">
          <a:off x="839131" y="2771265"/>
          <a:ext cx="1439333" cy="12522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1127825" y="2902005"/>
        <a:ext cx="861944" cy="990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AF114-F8C5-45B9-8E49-D98D9C7D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89BCC-3F1D-45F0-8635-B2C9C84F2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7A1F5-E7B6-44EC-BCFE-0D9009B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56F42-3C1D-4CEC-BA23-AEB8D29F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E59EC-A2F2-4F46-9378-1BF05BD8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C4C4A-D582-4D89-AEC1-A8C53231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D3E264-39F3-453B-A338-859B7E7E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F4834-0747-4993-9D23-88A7D79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FED5FC-A607-4EE7-BF55-680B79F4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27C71-3732-4F3C-83B4-B1966C55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BD62DB-5252-4B64-95B6-FF9FA4E1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D0016-C3C0-4F14-99D1-E9ABF7034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457DB-6CCA-4B65-B721-C0D722B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D106B-451C-4BF6-8E42-4D75E2C8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73F1A-36E1-44FF-A2E0-C9C1229E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346A-7F41-4C7A-9FF7-013B8B5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74F52-B97D-48AE-AA29-08D91EA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6232A-A39C-4D2C-BE85-DD44EE59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6AE21-D276-45A0-AEB5-633C1A25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D59FF-17C2-4734-923D-F6CD2D74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F7174-0D1E-4098-AE80-3BDDD0F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60121-D320-4E2B-8508-1EA1B18F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B8BCF-399A-45A1-AC09-ADB615F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F0102-8CB0-41FA-8F41-0E2408AD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2B0CF-DA54-4DB5-98B2-454F0301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FF607-A61C-43B6-9DE8-7B106AD0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F33C9F-6344-4DE1-83EC-12576ADC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E9AE06-2D02-4303-840A-38F5E9EEC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8408F3-DB94-4A2C-8C82-FDC7FB3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D545E-8CE4-4F8D-BF9D-AA802A81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2F75C-CEAF-428E-BBF6-3AA222E5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CF7B7-F8C2-4B4E-A6E4-2123F9C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3CF3F-A1A2-4902-A1CA-742115A1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4B8DF-AB84-49C9-8B53-5768161C3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D9E770-8D95-4D82-9CCE-60D6D73B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3EE379-75C4-4652-9797-F6AE89F8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FCD985-F27B-47B1-9E31-798ABDEA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A7BF2C-6D84-488C-82DE-C4EE28D4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063B9-8D0E-4DF7-B882-F61A2BE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45E5D-7279-4FEF-9EDA-02F71D5B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69464-53AE-4799-A8A1-F9FCC22A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9A861D-8B73-4996-96D6-4F44F44C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31BC08-A626-4C50-9358-9131DFA3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CAE998-24D1-4A53-BAF1-6EA80777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766C9-7969-4EBD-8229-DB8849E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C59211-5D0A-4D4B-BD10-A4A4C962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1D40C-E9E8-4370-9D94-49F10BE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E6593-468A-446E-A60B-A56DB594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0C4AC-1172-459E-8B24-374E9E29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74308F-CA23-429F-BAFB-DEEC0856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BD53D-3CEE-4DC9-8806-C0108DFB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4E1B5-C7FA-43B9-AA03-88EE94F8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64264-C1A6-46B2-85C5-7100EC8E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AC1DB4-B273-4A7B-8CF3-DAC510D3C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114205-82DA-4C5E-B296-038EDF92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5F1D0-B7B3-46A2-8F74-3B304018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3030C-7504-4B3B-97E7-0C2AA68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21D66-0B3B-4A50-BD23-352EB1D1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79F73-ECB0-4771-B72B-CD271E8F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B28AD-F8A6-43B1-9DD3-369E22C5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5D238-A1E2-4E1A-9C42-D8878805A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9440-1256-48CF-8E47-4C3FC2DFFE0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C3380-ECB3-4D76-85DC-6629F3AEE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B3213-73AC-477C-A82A-E6F56F7C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6FDC-79EF-458F-B4AB-C710C9941D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A04AF1C-F2FE-44E6-AB38-FB950E5D8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96" y="-680036"/>
            <a:ext cx="10560675" cy="2387600"/>
          </a:xfrm>
        </p:spPr>
        <p:txBody>
          <a:bodyPr>
            <a:normAutofit/>
          </a:bodyPr>
          <a:lstStyle/>
          <a:p>
            <a:r>
              <a:rPr lang="es-CR" sz="4400" dirty="0"/>
              <a:t>Foro Farmacéutico de las Américas</a:t>
            </a:r>
            <a:br>
              <a:rPr lang="es-CR" sz="5000" dirty="0"/>
            </a:br>
            <a:r>
              <a:rPr lang="es-CR" sz="4000" dirty="0"/>
              <a:t>Asamblea General Ordinaria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111410C-D0EE-4A16-AAA4-4003BBA0B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218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CR" sz="3600" b="1" dirty="0"/>
              <a:t>Informe de Labores</a:t>
            </a:r>
          </a:p>
          <a:p>
            <a:r>
              <a:rPr lang="es-CR" sz="3600" b="1" dirty="0"/>
              <a:t>Secretaría Técnica</a:t>
            </a:r>
          </a:p>
          <a:p>
            <a:r>
              <a:rPr lang="es-CR" b="1" dirty="0"/>
              <a:t>Periodo 2021-2022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3D3437-0DB1-4959-8B32-BAFB07CBA938}"/>
              </a:ext>
            </a:extLst>
          </p:cNvPr>
          <p:cNvSpPr txBox="1"/>
          <p:nvPr/>
        </p:nvSpPr>
        <p:spPr>
          <a:xfrm>
            <a:off x="3949314" y="5900031"/>
            <a:ext cx="681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400" dirty="0"/>
              <a:t>Dra. Yajaira Quesada Rojas</a:t>
            </a:r>
          </a:p>
          <a:p>
            <a:pPr algn="r"/>
            <a:r>
              <a:rPr lang="es-CR" sz="2400" dirty="0"/>
              <a:t>19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52293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387E6-B87E-42B3-A4A2-166E835F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PROYECTOS FONDOS CONCURSABLES</a:t>
            </a:r>
            <a:endParaRPr lang="es-CR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A54B5AE-6B1A-4AAE-8A4A-AB464C44D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795800"/>
              </p:ext>
            </p:extLst>
          </p:nvPr>
        </p:nvGraphicFramePr>
        <p:xfrm>
          <a:off x="1624615" y="1793290"/>
          <a:ext cx="8535386" cy="434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25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D4D0A-4AF0-46F3-9217-4B54EFB0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8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TUTORÍA EN EL CURSO DE SERVICIOS FARMACÉUTICOS CON ENFOQUE EN ATENCIÓN PRIMARIA EN SALUD</a:t>
            </a:r>
            <a:endParaRPr lang="es-CR" b="1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B10DB29-2882-EA90-E62B-6C08599426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7114807"/>
              </p:ext>
            </p:extLst>
          </p:nvPr>
        </p:nvGraphicFramePr>
        <p:xfrm>
          <a:off x="705034" y="218073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A07F5A5-D6DD-78E3-17E1-8DB017040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095" y="2680608"/>
            <a:ext cx="5456686" cy="29655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B8AEEE-A891-949E-A81F-0E052AEED9DC}"/>
              </a:ext>
            </a:extLst>
          </p:cNvPr>
          <p:cNvSpPr txBox="1"/>
          <p:nvPr/>
        </p:nvSpPr>
        <p:spPr>
          <a:xfrm>
            <a:off x="5581095" y="6098959"/>
            <a:ext cx="4246486" cy="378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 abril a octubre de 2022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3770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37DDE-55C7-4640-AEBD-A5BAF74C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000" b="1"/>
              <a:t>PARTICIPACIÓN ACTIVA EN LAS ACCIONES DE LA CONFERENCIA PANAMERICANA DE EDUCACIÓN FARMACÉUTICA</a:t>
            </a:r>
            <a:endParaRPr lang="es-CR" sz="3000" b="1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2501E3A-786F-4DC0-858D-7F1403F0F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678" y="3288021"/>
            <a:ext cx="5183188" cy="823912"/>
          </a:xfrm>
        </p:spPr>
        <p:txBody>
          <a:bodyPr/>
          <a:lstStyle/>
          <a:p>
            <a:pPr algn="ctr"/>
            <a:r>
              <a:rPr lang="es-ES" dirty="0"/>
              <a:t>RED PANAMERICANA DE EDUCACIÓN FARMACÉUTICA</a:t>
            </a:r>
            <a:endParaRPr lang="es-CR" dirty="0"/>
          </a:p>
        </p:txBody>
      </p:sp>
      <p:sp>
        <p:nvSpPr>
          <p:cNvPr id="15" name="Diagrama de flujo: multidocumento 14">
            <a:extLst>
              <a:ext uri="{FF2B5EF4-FFF2-40B4-BE49-F238E27FC236}">
                <a16:creationId xmlns:a16="http://schemas.microsoft.com/office/drawing/2014/main" id="{BEE5C61C-1D1C-40CE-9356-02BFB74F0A0C}"/>
              </a:ext>
            </a:extLst>
          </p:cNvPr>
          <p:cNvSpPr/>
          <p:nvPr/>
        </p:nvSpPr>
        <p:spPr>
          <a:xfrm>
            <a:off x="6587231" y="2217939"/>
            <a:ext cx="4125427" cy="3118866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/>
              <a:t>9 Charlas </a:t>
            </a:r>
          </a:p>
          <a:p>
            <a:pPr algn="ctr"/>
            <a:r>
              <a:rPr lang="es-ES" sz="3000" dirty="0"/>
              <a:t>(febrero-octubre) </a:t>
            </a:r>
            <a:endParaRPr lang="es-CR" sz="3000" dirty="0"/>
          </a:p>
        </p:txBody>
      </p:sp>
    </p:spTree>
    <p:extLst>
      <p:ext uri="{BB962C8B-B14F-4D97-AF65-F5344CB8AC3E}">
        <p14:creationId xmlns:p14="http://schemas.microsoft.com/office/powerpoint/2010/main" val="4267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100B408-BB6C-4D8A-746A-7EE7AF03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R" sz="3500" b="1" dirty="0"/>
              <a:t>PARTICIPACIÓN </a:t>
            </a:r>
            <a:br>
              <a:rPr lang="es-CR" sz="3500" b="1" dirty="0"/>
            </a:br>
            <a:r>
              <a:rPr lang="es-CR" sz="3500" b="1" i="1" dirty="0"/>
              <a:t>Congreso Mundial de Farmacia y Ciencias Farmacéuticas de la Federación Internacional Farmacéutica </a:t>
            </a:r>
          </a:p>
        </p:txBody>
      </p:sp>
      <p:pic>
        <p:nvPicPr>
          <p:cNvPr id="2050" name="Picture 2" descr="Puede ser una imagen de 5 personas y personas de pie">
            <a:extLst>
              <a:ext uri="{FF2B5EF4-FFF2-40B4-BE49-F238E27FC236}">
                <a16:creationId xmlns:a16="http://schemas.microsoft.com/office/drawing/2014/main" id="{53A2B282-3291-70F3-D25D-C2625F337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6" y="1861137"/>
            <a:ext cx="5508387" cy="41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4FA2D0-D8C6-D946-F122-A3DE1873C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46" y="1861136"/>
            <a:ext cx="5508385" cy="41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650829-8251-47EA-ADC7-2FC30C9C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37" y="654540"/>
            <a:ext cx="8510726" cy="53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0CAFD1F-D9C8-4CD0-B400-2EE53551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s-ES" i="0" dirty="0">
                <a:solidFill>
                  <a:srgbClr val="717B84"/>
                </a:solidFill>
                <a:effectLst/>
                <a:latin typeface="Rubik"/>
              </a:rPr>
              <a:t>La Secretaría Técnica y la oficina administrativa del Foro son proporcionadas por una de las organizaciones nacionales miembros</a:t>
            </a:r>
            <a:endParaRPr lang="es-CR" dirty="0"/>
          </a:p>
        </p:txBody>
      </p:sp>
      <p:pic>
        <p:nvPicPr>
          <p:cNvPr id="1026" name="Picture 2" descr="COLEGIO DE... - COLEGIO DE FARMACEUTICOS DE COSTA RICA">
            <a:extLst>
              <a:ext uri="{FF2B5EF4-FFF2-40B4-BE49-F238E27FC236}">
                <a16:creationId xmlns:a16="http://schemas.microsoft.com/office/drawing/2014/main" id="{EF930CA1-E871-47ED-BE02-7C7CA418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0" y="4212936"/>
            <a:ext cx="5405726" cy="19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6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AFD0D589-54B0-42A6-B108-F81FCCE57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306735"/>
              </p:ext>
            </p:extLst>
          </p:nvPr>
        </p:nvGraphicFramePr>
        <p:xfrm>
          <a:off x="239697" y="1145220"/>
          <a:ext cx="11287285" cy="50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83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7D1662-0984-479A-89BE-A4EA1503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81" y="349013"/>
            <a:ext cx="4618181" cy="294175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6D250C8-98E0-497F-AD26-81F16786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2" y="3142786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R" sz="2400" b="1" dirty="0"/>
              <a:t>EJECUCIÓN DE ACTIVIDADES CONTEMPLADAS </a:t>
            </a:r>
            <a:br>
              <a:rPr lang="es-CR" sz="2400" b="1" dirty="0"/>
            </a:br>
            <a:r>
              <a:rPr lang="es-CR" sz="2400" b="1" dirty="0"/>
              <a:t>EN LOS OBJETIVOS ESPECÍFICOS EN LOS QUE LA </a:t>
            </a:r>
            <a:br>
              <a:rPr lang="es-CR" sz="2400" b="1" dirty="0"/>
            </a:br>
            <a:r>
              <a:rPr lang="es-CR" sz="2400" b="1" dirty="0"/>
              <a:t>SECRETARÍA TÉCNICA TUVO PARTICIPACIÓN</a:t>
            </a:r>
            <a:br>
              <a:rPr lang="es-CR" sz="2400" b="1" dirty="0"/>
            </a:br>
            <a:r>
              <a:rPr lang="es-CR" sz="2400" b="1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29747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7443C-342D-470F-BC0C-0B5BC8CC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PARTICIPACIÓN DE LAS REUNIONES ORDINARIAS Y EXTRAORDINARIAS</a:t>
            </a:r>
            <a:endParaRPr lang="es-CR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3DC51AA-533E-49B6-A3A8-8AAE68FB9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583032"/>
              </p:ext>
            </p:extLst>
          </p:nvPr>
        </p:nvGraphicFramePr>
        <p:xfrm>
          <a:off x="1642369" y="1027907"/>
          <a:ext cx="8517631" cy="537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9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oceso predefinido 4">
            <a:extLst>
              <a:ext uri="{FF2B5EF4-FFF2-40B4-BE49-F238E27FC236}">
                <a16:creationId xmlns:a16="http://schemas.microsoft.com/office/drawing/2014/main" id="{A37A6977-51AC-EE2F-FA0F-05216F9DFFA3}"/>
              </a:ext>
            </a:extLst>
          </p:cNvPr>
          <p:cNvSpPr/>
          <p:nvPr/>
        </p:nvSpPr>
        <p:spPr>
          <a:xfrm>
            <a:off x="435005" y="461639"/>
            <a:ext cx="5823752" cy="2539014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/>
              <a:t>PARTICIPACIÓN DE LAS REUNIONES </a:t>
            </a:r>
            <a:br>
              <a:rPr lang="es-ES" sz="3000" b="1" dirty="0"/>
            </a:br>
            <a:r>
              <a:rPr lang="es-ES" sz="3000" b="1" dirty="0"/>
              <a:t>FIP-FOROS REGIONALES</a:t>
            </a:r>
            <a:endParaRPr lang="es-CR" sz="3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F6B345D-EF78-6761-CB62-5474CE661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778168"/>
              </p:ext>
            </p:extLst>
          </p:nvPr>
        </p:nvGraphicFramePr>
        <p:xfrm>
          <a:off x="2982896" y="2929631"/>
          <a:ext cx="7741329" cy="430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nternational Pharmaceutical Federation (FIP) - Home | Facebook">
            <a:extLst>
              <a:ext uri="{FF2B5EF4-FFF2-40B4-BE49-F238E27FC236}">
                <a16:creationId xmlns:a16="http://schemas.microsoft.com/office/drawing/2014/main" id="{85475C82-FF36-0AFC-77D3-1915422C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48" y="461639"/>
            <a:ext cx="2618913" cy="2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6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6912A-9458-48F2-94CD-4947597A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ADMINISTRACIÓN DE LOS MEDIOS DE COMUNICACIÓN</a:t>
            </a:r>
            <a:endParaRPr lang="es-CR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9CB963F-7619-4CC1-A351-2EDDB84DF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7555"/>
              </p:ext>
            </p:extLst>
          </p:nvPr>
        </p:nvGraphicFramePr>
        <p:xfrm>
          <a:off x="960582" y="1948873"/>
          <a:ext cx="9559636" cy="470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7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76A2F-B294-4DD4-BB13-2F7E44C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30" y="194086"/>
            <a:ext cx="3705579" cy="596027"/>
          </a:xfrm>
        </p:spPr>
        <p:txBody>
          <a:bodyPr/>
          <a:lstStyle/>
          <a:p>
            <a:pPr algn="ctr"/>
            <a:r>
              <a:rPr lang="es-ES" b="1" dirty="0"/>
              <a:t>INFORME ANUAL FIP</a:t>
            </a:r>
            <a:endParaRPr lang="es-C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D2518C-84CF-11C4-EBD6-BD92C5FB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75" y="1075421"/>
            <a:ext cx="4248433" cy="55884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AF7108-A164-A569-4AB3-3170423C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65" y="790113"/>
            <a:ext cx="4495239" cy="58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E56C7C5-D45A-42E4-A708-6EC18B98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GRUPOS DE TRABAJO</a:t>
            </a:r>
            <a:endParaRPr lang="es-CR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E2F60A0-5FBF-4717-AB10-CEA09E94BA12}"/>
              </a:ext>
            </a:extLst>
          </p:cNvPr>
          <p:cNvGraphicFramePr/>
          <p:nvPr/>
        </p:nvGraphicFramePr>
        <p:xfrm>
          <a:off x="2281382" y="1468582"/>
          <a:ext cx="7832436" cy="466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7515CC2-26EE-4F20-8E3D-C3FD3F8E7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5414" y="1744488"/>
            <a:ext cx="2299316" cy="12607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640AA7-1569-4C84-8CAE-FF1A33E1D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825" y="4464017"/>
            <a:ext cx="27613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00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ro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210</Words>
  <Application>Microsoft Office PowerPoint</Application>
  <PresentationFormat>Panorámica</PresentationFormat>
  <Paragraphs>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Rubik</vt:lpstr>
      <vt:lpstr>Tema de Office</vt:lpstr>
      <vt:lpstr>Foro Farmacéutico de las Américas Asamblea General Ordinaria</vt:lpstr>
      <vt:lpstr>La Secretaría Técnica y la oficina administrativa del Foro son proporcionadas por una de las organizaciones nacionales miembros</vt:lpstr>
      <vt:lpstr>Presentación de PowerPoint</vt:lpstr>
      <vt:lpstr>EJECUCIÓN DE ACTIVIDADES CONTEMPLADAS  EN LOS OBJETIVOS ESPECÍFICOS EN LOS QUE LA  SECRETARÍA TÉCNICA TUVO PARTICIPACIÓN 2021-2022</vt:lpstr>
      <vt:lpstr>PARTICIPACIÓN DE LAS REUNIONES ORDINARIAS Y EXTRAORDINARIAS</vt:lpstr>
      <vt:lpstr>Presentación de PowerPoint</vt:lpstr>
      <vt:lpstr>ADMINISTRACIÓN DE LOS MEDIOS DE COMUNICACIÓN</vt:lpstr>
      <vt:lpstr>INFORME ANUAL FIP</vt:lpstr>
      <vt:lpstr>GRUPOS DE TRABAJO</vt:lpstr>
      <vt:lpstr>PROYECTOS FONDOS CONCURSABLES</vt:lpstr>
      <vt:lpstr>TUTORÍA EN EL CURSO DE SERVICIOS FARMACÉUTICOS CON ENFOQUE EN ATENCIÓN PRIMARIA EN SALUD</vt:lpstr>
      <vt:lpstr>PARTICIPACIÓN ACTIVA EN LAS ACCIONES DE LA CONFERENCIA PANAMERICANA DE EDUCACIÓN FARMACÉUTICA</vt:lpstr>
      <vt:lpstr>PARTICIPACIÓN  Congreso Mundial de Farmacia y Ciencias Farmacéuticas de la Federación Internacional Farmacéutica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Segura</dc:creator>
  <cp:lastModifiedBy>Eduardo Savio</cp:lastModifiedBy>
  <cp:revision>16</cp:revision>
  <dcterms:created xsi:type="dcterms:W3CDTF">2021-03-24T01:30:56Z</dcterms:created>
  <dcterms:modified xsi:type="dcterms:W3CDTF">2022-11-30T17:22:17Z</dcterms:modified>
</cp:coreProperties>
</file>