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1" r:id="rId4"/>
    <p:sldId id="285" r:id="rId5"/>
    <p:sldId id="266" r:id="rId6"/>
    <p:sldId id="267" r:id="rId7"/>
    <p:sldId id="268" r:id="rId8"/>
    <p:sldId id="275" r:id="rId9"/>
    <p:sldId id="288" r:id="rId10"/>
    <p:sldId id="269" r:id="rId11"/>
    <p:sldId id="270" r:id="rId12"/>
    <p:sldId id="287" r:id="rId13"/>
    <p:sldId id="286" r:id="rId14"/>
    <p:sldId id="279" r:id="rId15"/>
    <p:sldId id="280" r:id="rId16"/>
    <p:sldId id="282" r:id="rId17"/>
    <p:sldId id="289" r:id="rId18"/>
    <p:sldId id="281" r:id="rId19"/>
    <p:sldId id="273" r:id="rId20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E0473-1690-4D55-B80F-CA75A3AD2033}" v="114" dt="2020-10-21T18:39:17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ia Montero" userId="0d881057af3a2175" providerId="LiveId" clId="{889E0473-1690-4D55-B80F-CA75A3AD2033}"/>
    <pc:docChg chg="undo redo custSel mod addSld delSld modSld sldOrd">
      <pc:chgData name="Nuria Montero" userId="0d881057af3a2175" providerId="LiveId" clId="{889E0473-1690-4D55-B80F-CA75A3AD2033}" dt="2020-10-21T18:40:28.750" v="5729" actId="14100"/>
      <pc:docMkLst>
        <pc:docMk/>
      </pc:docMkLst>
      <pc:sldChg chg="modSp mod">
        <pc:chgData name="Nuria Montero" userId="0d881057af3a2175" providerId="LiveId" clId="{889E0473-1690-4D55-B80F-CA75A3AD2033}" dt="2020-10-20T23:52:16.898" v="185" actId="20577"/>
        <pc:sldMkLst>
          <pc:docMk/>
          <pc:sldMk cId="2680189016" sldId="256"/>
        </pc:sldMkLst>
        <pc:spChg chg="mod">
          <ac:chgData name="Nuria Montero" userId="0d881057af3a2175" providerId="LiveId" clId="{889E0473-1690-4D55-B80F-CA75A3AD2033}" dt="2020-10-20T23:52:01.257" v="165" actId="20577"/>
          <ac:spMkLst>
            <pc:docMk/>
            <pc:sldMk cId="2680189016" sldId="256"/>
            <ac:spMk id="2" creationId="{758056C6-8578-44EA-822D-E4BF62F45458}"/>
          </ac:spMkLst>
        </pc:spChg>
        <pc:spChg chg="mod">
          <ac:chgData name="Nuria Montero" userId="0d881057af3a2175" providerId="LiveId" clId="{889E0473-1690-4D55-B80F-CA75A3AD2033}" dt="2020-10-20T23:52:16.898" v="185" actId="20577"/>
          <ac:spMkLst>
            <pc:docMk/>
            <pc:sldMk cId="2680189016" sldId="256"/>
            <ac:spMk id="3" creationId="{AF9D6215-A7F8-464E-AB52-861EADE13E4F}"/>
          </ac:spMkLst>
        </pc:spChg>
      </pc:sldChg>
      <pc:sldChg chg="modSp mod">
        <pc:chgData name="Nuria Montero" userId="0d881057af3a2175" providerId="LiveId" clId="{889E0473-1690-4D55-B80F-CA75A3AD2033}" dt="2020-10-21T00:17:38.693" v="524" actId="14100"/>
        <pc:sldMkLst>
          <pc:docMk/>
          <pc:sldMk cId="1139315031" sldId="266"/>
        </pc:sldMkLst>
        <pc:spChg chg="mod">
          <ac:chgData name="Nuria Montero" userId="0d881057af3a2175" providerId="LiveId" clId="{889E0473-1690-4D55-B80F-CA75A3AD2033}" dt="2020-10-21T00:17:38.693" v="524" actId="14100"/>
          <ac:spMkLst>
            <pc:docMk/>
            <pc:sldMk cId="1139315031" sldId="266"/>
            <ac:spMk id="4" creationId="{CFB20644-4CE3-472E-A2A6-8C3EE081B38A}"/>
          </ac:spMkLst>
        </pc:spChg>
        <pc:spChg chg="mod">
          <ac:chgData name="Nuria Montero" userId="0d881057af3a2175" providerId="LiveId" clId="{889E0473-1690-4D55-B80F-CA75A3AD2033}" dt="2020-10-21T00:17:24.709" v="523" actId="14100"/>
          <ac:spMkLst>
            <pc:docMk/>
            <pc:sldMk cId="1139315031" sldId="266"/>
            <ac:spMk id="19" creationId="{B662F157-FA02-4E93-9D5F-EE236C7FA274}"/>
          </ac:spMkLst>
        </pc:spChg>
      </pc:sldChg>
      <pc:sldChg chg="addSp delSp modSp mod">
        <pc:chgData name="Nuria Montero" userId="0d881057af3a2175" providerId="LiveId" clId="{889E0473-1690-4D55-B80F-CA75A3AD2033}" dt="2020-10-21T00:20:55.144" v="555" actId="20577"/>
        <pc:sldMkLst>
          <pc:docMk/>
          <pc:sldMk cId="736803746" sldId="268"/>
        </pc:sldMkLst>
        <pc:spChg chg="mod">
          <ac:chgData name="Nuria Montero" userId="0d881057af3a2175" providerId="LiveId" clId="{889E0473-1690-4D55-B80F-CA75A3AD2033}" dt="2020-10-21T00:20:55.144" v="555" actId="20577"/>
          <ac:spMkLst>
            <pc:docMk/>
            <pc:sldMk cId="736803746" sldId="268"/>
            <ac:spMk id="3" creationId="{37DCEE68-B920-445B-A946-1548A30DEE7C}"/>
          </ac:spMkLst>
        </pc:spChg>
        <pc:spChg chg="mod">
          <ac:chgData name="Nuria Montero" userId="0d881057af3a2175" providerId="LiveId" clId="{889E0473-1690-4D55-B80F-CA75A3AD2033}" dt="2020-10-21T00:15:11.019" v="512" actId="122"/>
          <ac:spMkLst>
            <pc:docMk/>
            <pc:sldMk cId="736803746" sldId="268"/>
            <ac:spMk id="4" creationId="{CFB20644-4CE3-472E-A2A6-8C3EE081B38A}"/>
          </ac:spMkLst>
        </pc:spChg>
        <pc:picChg chg="add">
          <ac:chgData name="Nuria Montero" userId="0d881057af3a2175" providerId="LiveId" clId="{889E0473-1690-4D55-B80F-CA75A3AD2033}" dt="2020-10-21T00:14:58.642" v="511" actId="22"/>
          <ac:picMkLst>
            <pc:docMk/>
            <pc:sldMk cId="736803746" sldId="268"/>
            <ac:picMk id="8" creationId="{4E7989E6-61A3-4FE0-9A0C-B03FB5BF97B4}"/>
          </ac:picMkLst>
        </pc:picChg>
        <pc:picChg chg="del">
          <ac:chgData name="Nuria Montero" userId="0d881057af3a2175" providerId="LiveId" clId="{889E0473-1690-4D55-B80F-CA75A3AD2033}" dt="2020-10-21T00:14:42.652" v="509" actId="21"/>
          <ac:picMkLst>
            <pc:docMk/>
            <pc:sldMk cId="736803746" sldId="268"/>
            <ac:picMk id="11" creationId="{11ACC1B1-D31D-4B52-B6ED-4D2FA701A087}"/>
          </ac:picMkLst>
        </pc:picChg>
      </pc:sldChg>
      <pc:sldChg chg="modSp mod">
        <pc:chgData name="Nuria Montero" userId="0d881057af3a2175" providerId="LiveId" clId="{889E0473-1690-4D55-B80F-CA75A3AD2033}" dt="2020-10-21T01:08:47.380" v="1560" actId="20577"/>
        <pc:sldMkLst>
          <pc:docMk/>
          <pc:sldMk cId="1801795313" sldId="269"/>
        </pc:sldMkLst>
        <pc:spChg chg="mod">
          <ac:chgData name="Nuria Montero" userId="0d881057af3a2175" providerId="LiveId" clId="{889E0473-1690-4D55-B80F-CA75A3AD2033}" dt="2020-10-21T00:43:34.869" v="682" actId="20577"/>
          <ac:spMkLst>
            <pc:docMk/>
            <pc:sldMk cId="1801795313" sldId="269"/>
            <ac:spMk id="2" creationId="{758056C6-8578-44EA-822D-E4BF62F45458}"/>
          </ac:spMkLst>
        </pc:spChg>
        <pc:spChg chg="mod">
          <ac:chgData name="Nuria Montero" userId="0d881057af3a2175" providerId="LiveId" clId="{889E0473-1690-4D55-B80F-CA75A3AD2033}" dt="2020-10-21T01:08:47.380" v="1560" actId="20577"/>
          <ac:spMkLst>
            <pc:docMk/>
            <pc:sldMk cId="1801795313" sldId="269"/>
            <ac:spMk id="3" creationId="{37DCEE68-B920-445B-A946-1548A30DEE7C}"/>
          </ac:spMkLst>
        </pc:spChg>
        <pc:spChg chg="mod">
          <ac:chgData name="Nuria Montero" userId="0d881057af3a2175" providerId="LiveId" clId="{889E0473-1690-4D55-B80F-CA75A3AD2033}" dt="2020-10-21T01:08:27.470" v="1559" actId="948"/>
          <ac:spMkLst>
            <pc:docMk/>
            <pc:sldMk cId="1801795313" sldId="269"/>
            <ac:spMk id="4" creationId="{CFB20644-4CE3-472E-A2A6-8C3EE081B38A}"/>
          </ac:spMkLst>
        </pc:spChg>
        <pc:picChg chg="mod">
          <ac:chgData name="Nuria Montero" userId="0d881057af3a2175" providerId="LiveId" clId="{889E0473-1690-4D55-B80F-CA75A3AD2033}" dt="2020-10-21T00:58:35.279" v="1305" actId="1076"/>
          <ac:picMkLst>
            <pc:docMk/>
            <pc:sldMk cId="1801795313" sldId="269"/>
            <ac:picMk id="9" creationId="{010AABBD-F620-4709-8509-33B727558582}"/>
          </ac:picMkLst>
        </pc:picChg>
      </pc:sldChg>
      <pc:sldChg chg="delSp modSp mod">
        <pc:chgData name="Nuria Montero" userId="0d881057af3a2175" providerId="LiveId" clId="{889E0473-1690-4D55-B80F-CA75A3AD2033}" dt="2020-10-21T01:20:20.146" v="1705" actId="20577"/>
        <pc:sldMkLst>
          <pc:docMk/>
          <pc:sldMk cId="3858018685" sldId="270"/>
        </pc:sldMkLst>
        <pc:spChg chg="mod">
          <ac:chgData name="Nuria Montero" userId="0d881057af3a2175" providerId="LiveId" clId="{889E0473-1690-4D55-B80F-CA75A3AD2033}" dt="2020-10-21T01:09:06.250" v="1562" actId="20577"/>
          <ac:spMkLst>
            <pc:docMk/>
            <pc:sldMk cId="3858018685" sldId="270"/>
            <ac:spMk id="2" creationId="{758056C6-8578-44EA-822D-E4BF62F45458}"/>
          </ac:spMkLst>
        </pc:spChg>
        <pc:spChg chg="mod">
          <ac:chgData name="Nuria Montero" userId="0d881057af3a2175" providerId="LiveId" clId="{889E0473-1690-4D55-B80F-CA75A3AD2033}" dt="2020-10-21T01:11:23.592" v="1651" actId="20577"/>
          <ac:spMkLst>
            <pc:docMk/>
            <pc:sldMk cId="3858018685" sldId="270"/>
            <ac:spMk id="3" creationId="{37DCEE68-B920-445B-A946-1548A30DEE7C}"/>
          </ac:spMkLst>
        </pc:spChg>
        <pc:spChg chg="mod">
          <ac:chgData name="Nuria Montero" userId="0d881057af3a2175" providerId="LiveId" clId="{889E0473-1690-4D55-B80F-CA75A3AD2033}" dt="2020-10-21T01:20:20.146" v="1705" actId="20577"/>
          <ac:spMkLst>
            <pc:docMk/>
            <pc:sldMk cId="3858018685" sldId="270"/>
            <ac:spMk id="4" creationId="{CFB20644-4CE3-472E-A2A6-8C3EE081B38A}"/>
          </ac:spMkLst>
        </pc:spChg>
        <pc:picChg chg="del">
          <ac:chgData name="Nuria Montero" userId="0d881057af3a2175" providerId="LiveId" clId="{889E0473-1690-4D55-B80F-CA75A3AD2033}" dt="2020-10-21T01:16:00.494" v="1654"/>
          <ac:picMkLst>
            <pc:docMk/>
            <pc:sldMk cId="3858018685" sldId="270"/>
            <ac:picMk id="8" creationId="{38036D98-9D32-4DF8-9B53-4D3B7536383B}"/>
          </ac:picMkLst>
        </pc:picChg>
        <pc:picChg chg="del">
          <ac:chgData name="Nuria Montero" userId="0d881057af3a2175" providerId="LiveId" clId="{889E0473-1690-4D55-B80F-CA75A3AD2033}" dt="2020-10-21T01:16:39.288" v="1655" actId="21"/>
          <ac:picMkLst>
            <pc:docMk/>
            <pc:sldMk cId="3858018685" sldId="270"/>
            <ac:picMk id="9" creationId="{B053B4A3-588C-4485-A9DD-60DBC3A59367}"/>
          </ac:picMkLst>
        </pc:picChg>
      </pc:sldChg>
      <pc:sldChg chg="modSp">
        <pc:chgData name="Nuria Montero" userId="0d881057af3a2175" providerId="LiveId" clId="{889E0473-1690-4D55-B80F-CA75A3AD2033}" dt="2020-10-20T23:26:23.578" v="84" actId="255"/>
        <pc:sldMkLst>
          <pc:docMk/>
          <pc:sldMk cId="3634405977" sldId="271"/>
        </pc:sldMkLst>
        <pc:graphicFrameChg chg="mod">
          <ac:chgData name="Nuria Montero" userId="0d881057af3a2175" providerId="LiveId" clId="{889E0473-1690-4D55-B80F-CA75A3AD2033}" dt="2020-10-20T23:26:23.578" v="84" actId="255"/>
          <ac:graphicFrameMkLst>
            <pc:docMk/>
            <pc:sldMk cId="3634405977" sldId="271"/>
            <ac:graphicFrameMk id="8" creationId="{590F249F-1857-4C5C-ABBC-B2C75F78BF39}"/>
          </ac:graphicFrameMkLst>
        </pc:graphicFrameChg>
      </pc:sldChg>
      <pc:sldChg chg="del">
        <pc:chgData name="Nuria Montero" userId="0d881057af3a2175" providerId="LiveId" clId="{889E0473-1690-4D55-B80F-CA75A3AD2033}" dt="2020-10-21T01:12:32.209" v="1652" actId="47"/>
        <pc:sldMkLst>
          <pc:docMk/>
          <pc:sldMk cId="2031457121" sldId="272"/>
        </pc:sldMkLst>
      </pc:sldChg>
      <pc:sldChg chg="addSp delSp modSp mod">
        <pc:chgData name="Nuria Montero" userId="0d881057af3a2175" providerId="LiveId" clId="{889E0473-1690-4D55-B80F-CA75A3AD2033}" dt="2020-10-21T01:40:20.960" v="2182" actId="1076"/>
        <pc:sldMkLst>
          <pc:docMk/>
          <pc:sldMk cId="763331380" sldId="275"/>
        </pc:sldMkLst>
        <pc:spChg chg="mod">
          <ac:chgData name="Nuria Montero" userId="0d881057af3a2175" providerId="LiveId" clId="{889E0473-1690-4D55-B80F-CA75A3AD2033}" dt="2020-10-21T00:22:33.982" v="562" actId="255"/>
          <ac:spMkLst>
            <pc:docMk/>
            <pc:sldMk cId="763331380" sldId="275"/>
            <ac:spMk id="2" creationId="{758056C6-8578-44EA-822D-E4BF62F45458}"/>
          </ac:spMkLst>
        </pc:spChg>
        <pc:spChg chg="mod">
          <ac:chgData name="Nuria Montero" userId="0d881057af3a2175" providerId="LiveId" clId="{889E0473-1690-4D55-B80F-CA75A3AD2033}" dt="2020-10-21T00:35:45.514" v="650" actId="27636"/>
          <ac:spMkLst>
            <pc:docMk/>
            <pc:sldMk cId="763331380" sldId="275"/>
            <ac:spMk id="8" creationId="{EEB6257C-ABFA-44A8-ABB2-D9A55A8244B8}"/>
          </ac:spMkLst>
        </pc:spChg>
        <pc:picChg chg="add mod">
          <ac:chgData name="Nuria Montero" userId="0d881057af3a2175" providerId="LiveId" clId="{889E0473-1690-4D55-B80F-CA75A3AD2033}" dt="2020-10-21T01:40:20.960" v="2182" actId="1076"/>
          <ac:picMkLst>
            <pc:docMk/>
            <pc:sldMk cId="763331380" sldId="275"/>
            <ac:picMk id="3" creationId="{AF75D21D-2D6E-4696-8B13-BCE3EE62B02C}"/>
          </ac:picMkLst>
        </pc:picChg>
        <pc:picChg chg="del mod">
          <ac:chgData name="Nuria Montero" userId="0d881057af3a2175" providerId="LiveId" clId="{889E0473-1690-4D55-B80F-CA75A3AD2033}" dt="2020-10-21T00:34:30.779" v="637" actId="478"/>
          <ac:picMkLst>
            <pc:docMk/>
            <pc:sldMk cId="763331380" sldId="275"/>
            <ac:picMk id="16" creationId="{FB639B08-2158-4E1C-BE86-BF7649F196DD}"/>
          </ac:picMkLst>
        </pc:picChg>
      </pc:sldChg>
      <pc:sldChg chg="del">
        <pc:chgData name="Nuria Montero" userId="0d881057af3a2175" providerId="LiveId" clId="{889E0473-1690-4D55-B80F-CA75A3AD2033}" dt="2020-10-21T01:12:37.978" v="1653" actId="47"/>
        <pc:sldMkLst>
          <pc:docMk/>
          <pc:sldMk cId="608103737" sldId="276"/>
        </pc:sldMkLst>
      </pc:sldChg>
      <pc:sldChg chg="addSp delSp modSp mod modClrScheme chgLayout">
        <pc:chgData name="Nuria Montero" userId="0d881057af3a2175" providerId="LiveId" clId="{889E0473-1690-4D55-B80F-CA75A3AD2033}" dt="2020-10-21T16:00:19.980" v="3216" actId="20577"/>
        <pc:sldMkLst>
          <pc:docMk/>
          <pc:sldMk cId="3381537647" sldId="279"/>
        </pc:sldMkLst>
        <pc:spChg chg="add del mod ord">
          <ac:chgData name="Nuria Montero" userId="0d881057af3a2175" providerId="LiveId" clId="{889E0473-1690-4D55-B80F-CA75A3AD2033}" dt="2020-10-21T15:33:17.196" v="2749" actId="700"/>
          <ac:spMkLst>
            <pc:docMk/>
            <pc:sldMk cId="3381537647" sldId="279"/>
            <ac:spMk id="2" creationId="{54F80BBB-D11F-4DFE-B4A2-0CCE5B181EFD}"/>
          </ac:spMkLst>
        </pc:spChg>
        <pc:spChg chg="del mod">
          <ac:chgData name="Nuria Montero" userId="0d881057af3a2175" providerId="LiveId" clId="{889E0473-1690-4D55-B80F-CA75A3AD2033}" dt="2020-10-21T01:18:31.212" v="1665" actId="478"/>
          <ac:spMkLst>
            <pc:docMk/>
            <pc:sldMk cId="3381537647" sldId="279"/>
            <ac:spMk id="2" creationId="{758056C6-8578-44EA-822D-E4BF62F45458}"/>
          </ac:spMkLst>
        </pc:spChg>
        <pc:spChg chg="mod ord">
          <ac:chgData name="Nuria Montero" userId="0d881057af3a2175" providerId="LiveId" clId="{889E0473-1690-4D55-B80F-CA75A3AD2033}" dt="2020-10-21T16:00:19.980" v="3216" actId="20577"/>
          <ac:spMkLst>
            <pc:docMk/>
            <pc:sldMk cId="3381537647" sldId="279"/>
            <ac:spMk id="3" creationId="{AF9D6215-A7F8-464E-AB52-861EADE13E4F}"/>
          </ac:spMkLst>
        </pc:spChg>
        <pc:spChg chg="add mod ord">
          <ac:chgData name="Nuria Montero" userId="0d881057af3a2175" providerId="LiveId" clId="{889E0473-1690-4D55-B80F-CA75A3AD2033}" dt="2020-10-21T15:48:06.922" v="3014" actId="27636"/>
          <ac:spMkLst>
            <pc:docMk/>
            <pc:sldMk cId="3381537647" sldId="279"/>
            <ac:spMk id="4" creationId="{DDD6043E-9DDD-4FAA-B008-56FD8D467354}"/>
          </ac:spMkLst>
        </pc:spChg>
        <pc:spChg chg="add del mod ord">
          <ac:chgData name="Nuria Montero" userId="0d881057af3a2175" providerId="LiveId" clId="{889E0473-1690-4D55-B80F-CA75A3AD2033}" dt="2020-10-21T15:35:08.661" v="2765" actId="700"/>
          <ac:spMkLst>
            <pc:docMk/>
            <pc:sldMk cId="3381537647" sldId="279"/>
            <ac:spMk id="8" creationId="{E11ADE9D-DFB5-4DB2-AF92-A1C7A4427A27}"/>
          </ac:spMkLst>
        </pc:spChg>
        <pc:picChg chg="del">
          <ac:chgData name="Nuria Montero" userId="0d881057af3a2175" providerId="LiveId" clId="{889E0473-1690-4D55-B80F-CA75A3AD2033}" dt="2020-10-21T01:17:32.311" v="1656" actId="478"/>
          <ac:picMkLst>
            <pc:docMk/>
            <pc:sldMk cId="3381537647" sldId="279"/>
            <ac:picMk id="10" creationId="{D690D078-2FD4-497A-83AD-A4A729CEBE65}"/>
          </ac:picMkLst>
        </pc:picChg>
      </pc:sldChg>
      <pc:sldChg chg="addSp delSp modSp mod modClrScheme chgLayout">
        <pc:chgData name="Nuria Montero" userId="0d881057af3a2175" providerId="LiveId" clId="{889E0473-1690-4D55-B80F-CA75A3AD2033}" dt="2020-10-21T18:40:28.750" v="5729" actId="14100"/>
        <pc:sldMkLst>
          <pc:docMk/>
          <pc:sldMk cId="4082689035" sldId="280"/>
        </pc:sldMkLst>
        <pc:spChg chg="mod ord">
          <ac:chgData name="Nuria Montero" userId="0d881057af3a2175" providerId="LiveId" clId="{889E0473-1690-4D55-B80F-CA75A3AD2033}" dt="2020-10-21T17:05:07.669" v="4258" actId="14100"/>
          <ac:spMkLst>
            <pc:docMk/>
            <pc:sldMk cId="4082689035" sldId="280"/>
            <ac:spMk id="2" creationId="{758056C6-8578-44EA-822D-E4BF62F45458}"/>
          </ac:spMkLst>
        </pc:spChg>
        <pc:spChg chg="mod ord">
          <ac:chgData name="Nuria Montero" userId="0d881057af3a2175" providerId="LiveId" clId="{889E0473-1690-4D55-B80F-CA75A3AD2033}" dt="2020-10-21T18:25:53.575" v="5552" actId="255"/>
          <ac:spMkLst>
            <pc:docMk/>
            <pc:sldMk cId="4082689035" sldId="280"/>
            <ac:spMk id="3" creationId="{37DCEE68-B920-445B-A946-1548A30DEE7C}"/>
          </ac:spMkLst>
        </pc:spChg>
        <pc:spChg chg="del mod">
          <ac:chgData name="Nuria Montero" userId="0d881057af3a2175" providerId="LiveId" clId="{889E0473-1690-4D55-B80F-CA75A3AD2033}" dt="2020-10-21T15:54:49.506" v="3120" actId="700"/>
          <ac:spMkLst>
            <pc:docMk/>
            <pc:sldMk cId="4082689035" sldId="280"/>
            <ac:spMk id="4" creationId="{CFB20644-4CE3-472E-A2A6-8C3EE081B38A}"/>
          </ac:spMkLst>
        </pc:spChg>
        <pc:spChg chg="add mod ord">
          <ac:chgData name="Nuria Montero" userId="0d881057af3a2175" providerId="LiveId" clId="{889E0473-1690-4D55-B80F-CA75A3AD2033}" dt="2020-10-21T18:26:05.668" v="5553" actId="255"/>
          <ac:spMkLst>
            <pc:docMk/>
            <pc:sldMk cId="4082689035" sldId="280"/>
            <ac:spMk id="8" creationId="{F7E2A230-7C0F-46B7-9DB8-D442A38F94F7}"/>
          </ac:spMkLst>
        </pc:spChg>
        <pc:picChg chg="add del mod">
          <ac:chgData name="Nuria Montero" userId="0d881057af3a2175" providerId="LiveId" clId="{889E0473-1690-4D55-B80F-CA75A3AD2033}" dt="2020-10-21T18:39:00.731" v="5719" actId="478"/>
          <ac:picMkLst>
            <pc:docMk/>
            <pc:sldMk cId="4082689035" sldId="280"/>
            <ac:picMk id="4" creationId="{E69CFAAA-BE9F-474D-A733-212AC227D285}"/>
          </ac:picMkLst>
        </pc:picChg>
        <pc:picChg chg="add mod">
          <ac:chgData name="Nuria Montero" userId="0d881057af3a2175" providerId="LiveId" clId="{889E0473-1690-4D55-B80F-CA75A3AD2033}" dt="2020-10-21T18:40:28.750" v="5729" actId="14100"/>
          <ac:picMkLst>
            <pc:docMk/>
            <pc:sldMk cId="4082689035" sldId="280"/>
            <ac:picMk id="9" creationId="{933D3EB8-395E-432E-8B15-73FD19D9A186}"/>
          </ac:picMkLst>
        </pc:picChg>
        <pc:picChg chg="del">
          <ac:chgData name="Nuria Montero" userId="0d881057af3a2175" providerId="LiveId" clId="{889E0473-1690-4D55-B80F-CA75A3AD2033}" dt="2020-10-21T15:54:30.866" v="3118" actId="478"/>
          <ac:picMkLst>
            <pc:docMk/>
            <pc:sldMk cId="4082689035" sldId="280"/>
            <ac:picMk id="17" creationId="{BABAB7F6-4D7D-49B6-A827-1117371E3B8D}"/>
          </ac:picMkLst>
        </pc:picChg>
        <pc:picChg chg="del">
          <ac:chgData name="Nuria Montero" userId="0d881057af3a2175" providerId="LiveId" clId="{889E0473-1690-4D55-B80F-CA75A3AD2033}" dt="2020-10-21T15:54:33.053" v="3119" actId="478"/>
          <ac:picMkLst>
            <pc:docMk/>
            <pc:sldMk cId="4082689035" sldId="280"/>
            <ac:picMk id="18" creationId="{25489F52-62A9-46A0-9631-0AF912E60CCE}"/>
          </ac:picMkLst>
        </pc:picChg>
      </pc:sldChg>
      <pc:sldChg chg="modSp mod ord">
        <pc:chgData name="Nuria Montero" userId="0d881057af3a2175" providerId="LiveId" clId="{889E0473-1690-4D55-B80F-CA75A3AD2033}" dt="2020-10-21T18:29:30.998" v="5708" actId="20577"/>
        <pc:sldMkLst>
          <pc:docMk/>
          <pc:sldMk cId="2952770753" sldId="281"/>
        </pc:sldMkLst>
        <pc:spChg chg="mod">
          <ac:chgData name="Nuria Montero" userId="0d881057af3a2175" providerId="LiveId" clId="{889E0473-1690-4D55-B80F-CA75A3AD2033}" dt="2020-10-21T18:21:31.284" v="5547" actId="255"/>
          <ac:spMkLst>
            <pc:docMk/>
            <pc:sldMk cId="2952770753" sldId="281"/>
            <ac:spMk id="2" creationId="{758056C6-8578-44EA-822D-E4BF62F45458}"/>
          </ac:spMkLst>
        </pc:spChg>
        <pc:spChg chg="mod">
          <ac:chgData name="Nuria Montero" userId="0d881057af3a2175" providerId="LiveId" clId="{889E0473-1690-4D55-B80F-CA75A3AD2033}" dt="2020-10-21T18:29:00.046" v="5699" actId="27636"/>
          <ac:spMkLst>
            <pc:docMk/>
            <pc:sldMk cId="2952770753" sldId="281"/>
            <ac:spMk id="3" creationId="{37DCEE68-B920-445B-A946-1548A30DEE7C}"/>
          </ac:spMkLst>
        </pc:spChg>
        <pc:spChg chg="mod">
          <ac:chgData name="Nuria Montero" userId="0d881057af3a2175" providerId="LiveId" clId="{889E0473-1690-4D55-B80F-CA75A3AD2033}" dt="2020-10-21T18:29:30.998" v="5708" actId="20577"/>
          <ac:spMkLst>
            <pc:docMk/>
            <pc:sldMk cId="2952770753" sldId="281"/>
            <ac:spMk id="4" creationId="{CFB20644-4CE3-472E-A2A6-8C3EE081B38A}"/>
          </ac:spMkLst>
        </pc:spChg>
        <pc:picChg chg="mod">
          <ac:chgData name="Nuria Montero" userId="0d881057af3a2175" providerId="LiveId" clId="{889E0473-1690-4D55-B80F-CA75A3AD2033}" dt="2020-10-21T18:21:04.082" v="5546" actId="14100"/>
          <ac:picMkLst>
            <pc:docMk/>
            <pc:sldMk cId="2952770753" sldId="281"/>
            <ac:picMk id="11" creationId="{C5F5071C-21DD-4A94-B745-37B3F8ABEB77}"/>
          </ac:picMkLst>
        </pc:picChg>
      </pc:sldChg>
      <pc:sldChg chg="addSp delSp modSp mod modClrScheme chgLayout">
        <pc:chgData name="Nuria Montero" userId="0d881057af3a2175" providerId="LiveId" clId="{889E0473-1690-4D55-B80F-CA75A3AD2033}" dt="2020-10-21T18:40:00.542" v="5727" actId="1076"/>
        <pc:sldMkLst>
          <pc:docMk/>
          <pc:sldMk cId="223016142" sldId="282"/>
        </pc:sldMkLst>
        <pc:spChg chg="mod ord">
          <ac:chgData name="Nuria Montero" userId="0d881057af3a2175" providerId="LiveId" clId="{889E0473-1690-4D55-B80F-CA75A3AD2033}" dt="2020-10-21T18:03:48.100" v="5189" actId="700"/>
          <ac:spMkLst>
            <pc:docMk/>
            <pc:sldMk cId="223016142" sldId="282"/>
            <ac:spMk id="2" creationId="{758056C6-8578-44EA-822D-E4BF62F45458}"/>
          </ac:spMkLst>
        </pc:spChg>
        <pc:spChg chg="mod ord">
          <ac:chgData name="Nuria Montero" userId="0d881057af3a2175" providerId="LiveId" clId="{889E0473-1690-4D55-B80F-CA75A3AD2033}" dt="2020-10-21T18:03:48.100" v="5189" actId="700"/>
          <ac:spMkLst>
            <pc:docMk/>
            <pc:sldMk cId="223016142" sldId="282"/>
            <ac:spMk id="3" creationId="{37DCEE68-B920-445B-A946-1548A30DEE7C}"/>
          </ac:spMkLst>
        </pc:spChg>
        <pc:spChg chg="add del mod ord">
          <ac:chgData name="Nuria Montero" userId="0d881057af3a2175" providerId="LiveId" clId="{889E0473-1690-4D55-B80F-CA75A3AD2033}" dt="2020-10-21T18:06:28.307" v="5241" actId="20577"/>
          <ac:spMkLst>
            <pc:docMk/>
            <pc:sldMk cId="223016142" sldId="282"/>
            <ac:spMk id="4" creationId="{CFB20644-4CE3-472E-A2A6-8C3EE081B38A}"/>
          </ac:spMkLst>
        </pc:spChg>
        <pc:spChg chg="del">
          <ac:chgData name="Nuria Montero" userId="0d881057af3a2175" providerId="LiveId" clId="{889E0473-1690-4D55-B80F-CA75A3AD2033}" dt="2020-10-21T18:03:54.678" v="5190" actId="478"/>
          <ac:spMkLst>
            <pc:docMk/>
            <pc:sldMk cId="223016142" sldId="282"/>
            <ac:spMk id="8" creationId="{5D24BC41-16A8-4D4B-9971-696CF4941C49}"/>
          </ac:spMkLst>
        </pc:spChg>
        <pc:spChg chg="add del mod">
          <ac:chgData name="Nuria Montero" userId="0d881057af3a2175" providerId="LiveId" clId="{889E0473-1690-4D55-B80F-CA75A3AD2033}" dt="2020-10-21T17:00:49.707" v="4228" actId="478"/>
          <ac:spMkLst>
            <pc:docMk/>
            <pc:sldMk cId="223016142" sldId="282"/>
            <ac:spMk id="9" creationId="{AC0B3E14-2980-4616-BB32-A1D9B243F862}"/>
          </ac:spMkLst>
        </pc:spChg>
        <pc:spChg chg="add del mod ord">
          <ac:chgData name="Nuria Montero" userId="0d881057af3a2175" providerId="LiveId" clId="{889E0473-1690-4D55-B80F-CA75A3AD2033}" dt="2020-10-21T17:01:58.323" v="4234" actId="700"/>
          <ac:spMkLst>
            <pc:docMk/>
            <pc:sldMk cId="223016142" sldId="282"/>
            <ac:spMk id="10" creationId="{07BFB2B4-B733-4A74-931C-59F8332C2F7D}"/>
          </ac:spMkLst>
        </pc:spChg>
        <pc:spChg chg="add del mod ord">
          <ac:chgData name="Nuria Montero" userId="0d881057af3a2175" providerId="LiveId" clId="{889E0473-1690-4D55-B80F-CA75A3AD2033}" dt="2020-10-21T18:03:48.100" v="5189" actId="700"/>
          <ac:spMkLst>
            <pc:docMk/>
            <pc:sldMk cId="223016142" sldId="282"/>
            <ac:spMk id="13" creationId="{E44BADAB-0C93-47B4-B7A4-6DA68CD5810C}"/>
          </ac:spMkLst>
        </pc:spChg>
        <pc:spChg chg="add del mod ord">
          <ac:chgData name="Nuria Montero" userId="0d881057af3a2175" providerId="LiveId" clId="{889E0473-1690-4D55-B80F-CA75A3AD2033}" dt="2020-10-21T18:03:48.100" v="5189" actId="700"/>
          <ac:spMkLst>
            <pc:docMk/>
            <pc:sldMk cId="223016142" sldId="282"/>
            <ac:spMk id="14" creationId="{FA4C6780-C252-40D3-A84D-DC11F3A860F2}"/>
          </ac:spMkLst>
        </pc:spChg>
        <pc:picChg chg="mod">
          <ac:chgData name="Nuria Montero" userId="0d881057af3a2175" providerId="LiveId" clId="{889E0473-1690-4D55-B80F-CA75A3AD2033}" dt="2020-10-21T17:00:41.829" v="4226" actId="1076"/>
          <ac:picMkLst>
            <pc:docMk/>
            <pc:sldMk cId="223016142" sldId="282"/>
            <ac:picMk id="5" creationId="{00000000-0000-0000-0000-000000000000}"/>
          </ac:picMkLst>
        </pc:picChg>
        <pc:picChg chg="add mod">
          <ac:chgData name="Nuria Montero" userId="0d881057af3a2175" providerId="LiveId" clId="{889E0473-1690-4D55-B80F-CA75A3AD2033}" dt="2020-10-21T18:40:00.542" v="5727" actId="1076"/>
          <ac:picMkLst>
            <pc:docMk/>
            <pc:sldMk cId="223016142" sldId="282"/>
            <ac:picMk id="8" creationId="{EC1D348C-7557-41FF-97BC-DFFE0641CE30}"/>
          </ac:picMkLst>
        </pc:picChg>
        <pc:picChg chg="del">
          <ac:chgData name="Nuria Montero" userId="0d881057af3a2175" providerId="LiveId" clId="{889E0473-1690-4D55-B80F-CA75A3AD2033}" dt="2020-10-21T17:00:21.511" v="4221" actId="478"/>
          <ac:picMkLst>
            <pc:docMk/>
            <pc:sldMk cId="223016142" sldId="282"/>
            <ac:picMk id="11" creationId="{20DBF444-8B52-440B-92A8-7C0C41C38D28}"/>
          </ac:picMkLst>
        </pc:picChg>
        <pc:picChg chg="del">
          <ac:chgData name="Nuria Montero" userId="0d881057af3a2175" providerId="LiveId" clId="{889E0473-1690-4D55-B80F-CA75A3AD2033}" dt="2020-10-21T17:00:25.089" v="4222" actId="478"/>
          <ac:picMkLst>
            <pc:docMk/>
            <pc:sldMk cId="223016142" sldId="282"/>
            <ac:picMk id="12" creationId="{ADA24626-2EB1-4021-92F7-65B2D9B89F60}"/>
          </ac:picMkLst>
        </pc:picChg>
      </pc:sldChg>
      <pc:sldChg chg="del">
        <pc:chgData name="Nuria Montero" userId="0d881057af3a2175" providerId="LiveId" clId="{889E0473-1690-4D55-B80F-CA75A3AD2033}" dt="2020-10-21T18:21:50.439" v="5548" actId="47"/>
        <pc:sldMkLst>
          <pc:docMk/>
          <pc:sldMk cId="1918845279" sldId="283"/>
        </pc:sldMkLst>
      </pc:sldChg>
      <pc:sldChg chg="del">
        <pc:chgData name="Nuria Montero" userId="0d881057af3a2175" providerId="LiveId" clId="{889E0473-1690-4D55-B80F-CA75A3AD2033}" dt="2020-10-21T18:21:57.049" v="5549" actId="47"/>
        <pc:sldMkLst>
          <pc:docMk/>
          <pc:sldMk cId="1167253730" sldId="284"/>
        </pc:sldMkLst>
      </pc:sldChg>
      <pc:sldChg chg="addSp delSp modSp mod setBg">
        <pc:chgData name="Nuria Montero" userId="0d881057af3a2175" providerId="LiveId" clId="{889E0473-1690-4D55-B80F-CA75A3AD2033}" dt="2020-10-21T18:23:12.383" v="5550" actId="207"/>
        <pc:sldMkLst>
          <pc:docMk/>
          <pc:sldMk cId="3394178857" sldId="285"/>
        </pc:sldMkLst>
        <pc:spChg chg="mod">
          <ac:chgData name="Nuria Montero" userId="0d881057af3a2175" providerId="LiveId" clId="{889E0473-1690-4D55-B80F-CA75A3AD2033}" dt="2020-10-21T00:39:50.049" v="664" actId="26606"/>
          <ac:spMkLst>
            <pc:docMk/>
            <pc:sldMk cId="3394178857" sldId="285"/>
            <ac:spMk id="2" creationId="{758056C6-8578-44EA-822D-E4BF62F45458}"/>
          </ac:spMkLst>
        </pc:spChg>
        <pc:spChg chg="mod">
          <ac:chgData name="Nuria Montero" userId="0d881057af3a2175" providerId="LiveId" clId="{889E0473-1690-4D55-B80F-CA75A3AD2033}" dt="2020-10-21T18:23:12.383" v="5550" actId="207"/>
          <ac:spMkLst>
            <pc:docMk/>
            <pc:sldMk cId="3394178857" sldId="285"/>
            <ac:spMk id="3" creationId="{AF9D6215-A7F8-464E-AB52-861EADE13E4F}"/>
          </ac:spMkLst>
        </pc:spChg>
        <pc:spChg chg="add">
          <ac:chgData name="Nuria Montero" userId="0d881057af3a2175" providerId="LiveId" clId="{889E0473-1690-4D55-B80F-CA75A3AD2033}" dt="2020-10-21T00:39:50.049" v="664" actId="26606"/>
          <ac:spMkLst>
            <pc:docMk/>
            <pc:sldMk cId="3394178857" sldId="285"/>
            <ac:spMk id="11" creationId="{DE09615D-24FD-4086-87D4-3BC6FF4383AD}"/>
          </ac:spMkLst>
        </pc:spChg>
        <pc:spChg chg="add">
          <ac:chgData name="Nuria Montero" userId="0d881057af3a2175" providerId="LiveId" clId="{889E0473-1690-4D55-B80F-CA75A3AD2033}" dt="2020-10-21T00:39:50.049" v="664" actId="26606"/>
          <ac:spMkLst>
            <pc:docMk/>
            <pc:sldMk cId="3394178857" sldId="285"/>
            <ac:spMk id="16" creationId="{68C00EAE-4816-44D0-8DA9-3F070179BAB0}"/>
          </ac:spMkLst>
        </pc:spChg>
        <pc:spChg chg="add">
          <ac:chgData name="Nuria Montero" userId="0d881057af3a2175" providerId="LiveId" clId="{889E0473-1690-4D55-B80F-CA75A3AD2033}" dt="2020-10-21T00:39:50.049" v="664" actId="26606"/>
          <ac:spMkLst>
            <pc:docMk/>
            <pc:sldMk cId="3394178857" sldId="285"/>
            <ac:spMk id="18" creationId="{D5391212-5277-4C05-9E96-E724C9611343}"/>
          </ac:spMkLst>
        </pc:spChg>
        <pc:spChg chg="add">
          <ac:chgData name="Nuria Montero" userId="0d881057af3a2175" providerId="LiveId" clId="{889E0473-1690-4D55-B80F-CA75A3AD2033}" dt="2020-10-21T00:39:50.049" v="664" actId="26606"/>
          <ac:spMkLst>
            <pc:docMk/>
            <pc:sldMk cId="3394178857" sldId="285"/>
            <ac:spMk id="20" creationId="{0B331F10-0144-4133-AB48-EDEFB354650F}"/>
          </ac:spMkLst>
        </pc:spChg>
        <pc:picChg chg="mod ord">
          <ac:chgData name="Nuria Montero" userId="0d881057af3a2175" providerId="LiveId" clId="{889E0473-1690-4D55-B80F-CA75A3AD2033}" dt="2020-10-21T00:39:50.049" v="664" actId="26606"/>
          <ac:picMkLst>
            <pc:docMk/>
            <pc:sldMk cId="3394178857" sldId="285"/>
            <ac:picMk id="5" creationId="{00000000-0000-0000-0000-000000000000}"/>
          </ac:picMkLst>
        </pc:picChg>
        <pc:picChg chg="mod ord">
          <ac:chgData name="Nuria Montero" userId="0d881057af3a2175" providerId="LiveId" clId="{889E0473-1690-4D55-B80F-CA75A3AD2033}" dt="2020-10-21T00:39:50.049" v="664" actId="26606"/>
          <ac:picMkLst>
            <pc:docMk/>
            <pc:sldMk cId="3394178857" sldId="285"/>
            <ac:picMk id="6" creationId="{00000000-0000-0000-0000-000000000000}"/>
          </ac:picMkLst>
        </pc:picChg>
        <pc:picChg chg="mod ord">
          <ac:chgData name="Nuria Montero" userId="0d881057af3a2175" providerId="LiveId" clId="{889E0473-1690-4D55-B80F-CA75A3AD2033}" dt="2020-10-21T00:39:50.049" v="664" actId="26606"/>
          <ac:picMkLst>
            <pc:docMk/>
            <pc:sldMk cId="3394178857" sldId="285"/>
            <ac:picMk id="7" creationId="{00000000-0000-0000-0000-000000000000}"/>
          </ac:picMkLst>
        </pc:picChg>
        <pc:picChg chg="add del mod">
          <ac:chgData name="Nuria Montero" userId="0d881057af3a2175" providerId="LiveId" clId="{889E0473-1690-4D55-B80F-CA75A3AD2033}" dt="2020-10-21T00:39:05.344" v="655" actId="571"/>
          <ac:picMkLst>
            <pc:docMk/>
            <pc:sldMk cId="3394178857" sldId="285"/>
            <ac:picMk id="8" creationId="{D0505441-5F07-4808-A16D-8BDD04B0D4B3}"/>
          </ac:picMkLst>
        </pc:picChg>
        <pc:picChg chg="add del">
          <ac:chgData name="Nuria Montero" userId="0d881057af3a2175" providerId="LiveId" clId="{889E0473-1690-4D55-B80F-CA75A3AD2033}" dt="2020-10-21T00:39:32.761" v="660" actId="22"/>
          <ac:picMkLst>
            <pc:docMk/>
            <pc:sldMk cId="3394178857" sldId="285"/>
            <ac:picMk id="9" creationId="{5A96291B-F8AC-43CE-8A49-E8824332E85F}"/>
          </ac:picMkLst>
        </pc:picChg>
        <pc:picChg chg="add del">
          <ac:chgData name="Nuria Montero" userId="0d881057af3a2175" providerId="LiveId" clId="{889E0473-1690-4D55-B80F-CA75A3AD2033}" dt="2020-10-21T00:39:36.180" v="661" actId="478"/>
          <ac:picMkLst>
            <pc:docMk/>
            <pc:sldMk cId="3394178857" sldId="285"/>
            <ac:picMk id="10" creationId="{8C519A4B-2BE6-4B84-B4A9-182F53BECDB3}"/>
          </ac:picMkLst>
        </pc:picChg>
        <pc:picChg chg="add del">
          <ac:chgData name="Nuria Montero" userId="0d881057af3a2175" providerId="LiveId" clId="{889E0473-1690-4D55-B80F-CA75A3AD2033}" dt="2020-10-21T00:39:43.368" v="663" actId="22"/>
          <ac:picMkLst>
            <pc:docMk/>
            <pc:sldMk cId="3394178857" sldId="285"/>
            <ac:picMk id="12" creationId="{245252B4-ACCD-4ACC-AA07-EC0329ADC097}"/>
          </ac:picMkLst>
        </pc:picChg>
        <pc:picChg chg="add">
          <ac:chgData name="Nuria Montero" userId="0d881057af3a2175" providerId="LiveId" clId="{889E0473-1690-4D55-B80F-CA75A3AD2033}" dt="2020-10-21T00:39:50.049" v="664" actId="26606"/>
          <ac:picMkLst>
            <pc:docMk/>
            <pc:sldMk cId="3394178857" sldId="285"/>
            <ac:picMk id="14" creationId="{2CD1987F-8813-4F4A-BE57-BB00FB4F081B}"/>
          </ac:picMkLst>
        </pc:picChg>
      </pc:sldChg>
      <pc:sldChg chg="delSp modSp add mod setBg delDesignElem">
        <pc:chgData name="Nuria Montero" userId="0d881057af3a2175" providerId="LiveId" clId="{889E0473-1690-4D55-B80F-CA75A3AD2033}" dt="2020-10-21T18:24:25.053" v="5551" actId="207"/>
        <pc:sldMkLst>
          <pc:docMk/>
          <pc:sldMk cId="1331180905" sldId="286"/>
        </pc:sldMkLst>
        <pc:spChg chg="mod">
          <ac:chgData name="Nuria Montero" userId="0d881057af3a2175" providerId="LiveId" clId="{889E0473-1690-4D55-B80F-CA75A3AD2033}" dt="2020-10-21T18:24:25.053" v="5551" actId="207"/>
          <ac:spMkLst>
            <pc:docMk/>
            <pc:sldMk cId="1331180905" sldId="286"/>
            <ac:spMk id="3" creationId="{AF9D6215-A7F8-464E-AB52-861EADE13E4F}"/>
          </ac:spMkLst>
        </pc:spChg>
        <pc:spChg chg="del">
          <ac:chgData name="Nuria Montero" userId="0d881057af3a2175" providerId="LiveId" clId="{889E0473-1690-4D55-B80F-CA75A3AD2033}" dt="2020-10-21T01:17:39.631" v="1658"/>
          <ac:spMkLst>
            <pc:docMk/>
            <pc:sldMk cId="1331180905" sldId="286"/>
            <ac:spMk id="11" creationId="{DE09615D-24FD-4086-87D4-3BC6FF4383AD}"/>
          </ac:spMkLst>
        </pc:spChg>
        <pc:spChg chg="del">
          <ac:chgData name="Nuria Montero" userId="0d881057af3a2175" providerId="LiveId" clId="{889E0473-1690-4D55-B80F-CA75A3AD2033}" dt="2020-10-21T01:17:39.631" v="1658"/>
          <ac:spMkLst>
            <pc:docMk/>
            <pc:sldMk cId="1331180905" sldId="286"/>
            <ac:spMk id="16" creationId="{68C00EAE-4816-44D0-8DA9-3F070179BAB0}"/>
          </ac:spMkLst>
        </pc:spChg>
        <pc:spChg chg="del">
          <ac:chgData name="Nuria Montero" userId="0d881057af3a2175" providerId="LiveId" clId="{889E0473-1690-4D55-B80F-CA75A3AD2033}" dt="2020-10-21T01:17:39.631" v="1658"/>
          <ac:spMkLst>
            <pc:docMk/>
            <pc:sldMk cId="1331180905" sldId="286"/>
            <ac:spMk id="18" creationId="{D5391212-5277-4C05-9E96-E724C9611343}"/>
          </ac:spMkLst>
        </pc:spChg>
        <pc:spChg chg="del">
          <ac:chgData name="Nuria Montero" userId="0d881057af3a2175" providerId="LiveId" clId="{889E0473-1690-4D55-B80F-CA75A3AD2033}" dt="2020-10-21T01:17:39.631" v="1658"/>
          <ac:spMkLst>
            <pc:docMk/>
            <pc:sldMk cId="1331180905" sldId="286"/>
            <ac:spMk id="20" creationId="{0B331F10-0144-4133-AB48-EDEFB354650F}"/>
          </ac:spMkLst>
        </pc:spChg>
        <pc:picChg chg="del">
          <ac:chgData name="Nuria Montero" userId="0d881057af3a2175" providerId="LiveId" clId="{889E0473-1690-4D55-B80F-CA75A3AD2033}" dt="2020-10-21T01:17:39.631" v="1658"/>
          <ac:picMkLst>
            <pc:docMk/>
            <pc:sldMk cId="1331180905" sldId="286"/>
            <ac:picMk id="14" creationId="{2CD1987F-8813-4F4A-BE57-BB00FB4F081B}"/>
          </ac:picMkLst>
        </pc:picChg>
      </pc:sldChg>
      <pc:sldChg chg="addSp delSp modSp add mod modClrScheme chgLayout">
        <pc:chgData name="Nuria Montero" userId="0d881057af3a2175" providerId="LiveId" clId="{889E0473-1690-4D55-B80F-CA75A3AD2033}" dt="2020-10-21T02:09:02.239" v="2680" actId="6549"/>
        <pc:sldMkLst>
          <pc:docMk/>
          <pc:sldMk cId="2667877694" sldId="287"/>
        </pc:sldMkLst>
        <pc:spChg chg="add del mod ord">
          <ac:chgData name="Nuria Montero" userId="0d881057af3a2175" providerId="LiveId" clId="{889E0473-1690-4D55-B80F-CA75A3AD2033}" dt="2020-10-21T01:40:16.964" v="2180" actId="700"/>
          <ac:spMkLst>
            <pc:docMk/>
            <pc:sldMk cId="2667877694" sldId="287"/>
            <ac:spMk id="2" creationId="{8414696F-00EB-4E73-9989-193B82C12C96}"/>
          </ac:spMkLst>
        </pc:spChg>
        <pc:spChg chg="mod ord">
          <ac:chgData name="Nuria Montero" userId="0d881057af3a2175" providerId="LiveId" clId="{889E0473-1690-4D55-B80F-CA75A3AD2033}" dt="2020-10-21T02:08:41.446" v="2678" actId="255"/>
          <ac:spMkLst>
            <pc:docMk/>
            <pc:sldMk cId="2667877694" sldId="287"/>
            <ac:spMk id="3" creationId="{AF9D6215-A7F8-464E-AB52-861EADE13E4F}"/>
          </ac:spMkLst>
        </pc:spChg>
        <pc:spChg chg="add del mod ord">
          <ac:chgData name="Nuria Montero" userId="0d881057af3a2175" providerId="LiveId" clId="{889E0473-1690-4D55-B80F-CA75A3AD2033}" dt="2020-10-21T01:40:29.272" v="2183" actId="700"/>
          <ac:spMkLst>
            <pc:docMk/>
            <pc:sldMk cId="2667877694" sldId="287"/>
            <ac:spMk id="4" creationId="{DDD6043E-9DDD-4FAA-B008-56FD8D467354}"/>
          </ac:spMkLst>
        </pc:spChg>
        <pc:spChg chg="add del mod ord">
          <ac:chgData name="Nuria Montero" userId="0d881057af3a2175" providerId="LiveId" clId="{889E0473-1690-4D55-B80F-CA75A3AD2033}" dt="2020-10-21T01:40:16.964" v="2180" actId="700"/>
          <ac:spMkLst>
            <pc:docMk/>
            <pc:sldMk cId="2667877694" sldId="287"/>
            <ac:spMk id="8" creationId="{2BFBD1D6-0C40-4AD9-A9E6-DCC59C33CFAB}"/>
          </ac:spMkLst>
        </pc:spChg>
        <pc:spChg chg="add mod ord">
          <ac:chgData name="Nuria Montero" userId="0d881057af3a2175" providerId="LiveId" clId="{889E0473-1690-4D55-B80F-CA75A3AD2033}" dt="2020-10-21T01:40:55.703" v="2187" actId="20577"/>
          <ac:spMkLst>
            <pc:docMk/>
            <pc:sldMk cId="2667877694" sldId="287"/>
            <ac:spMk id="9" creationId="{A642A768-3FD3-42CB-832D-A914EBB1CE57}"/>
          </ac:spMkLst>
        </pc:spChg>
        <pc:spChg chg="add mod ord">
          <ac:chgData name="Nuria Montero" userId="0d881057af3a2175" providerId="LiveId" clId="{889E0473-1690-4D55-B80F-CA75A3AD2033}" dt="2020-10-21T02:09:02.239" v="2680" actId="6549"/>
          <ac:spMkLst>
            <pc:docMk/>
            <pc:sldMk cId="2667877694" sldId="287"/>
            <ac:spMk id="10" creationId="{D3E078FB-2532-46A4-86BD-92ED02C80C8A}"/>
          </ac:spMkLst>
        </pc:spChg>
        <pc:picChg chg="add mod">
          <ac:chgData name="Nuria Montero" userId="0d881057af3a2175" providerId="LiveId" clId="{889E0473-1690-4D55-B80F-CA75A3AD2033}" dt="2020-10-21T02:08:48.071" v="2679" actId="1076"/>
          <ac:picMkLst>
            <pc:docMk/>
            <pc:sldMk cId="2667877694" sldId="287"/>
            <ac:picMk id="13" creationId="{2489B512-9F54-405A-935C-6E0F4367A109}"/>
          </ac:picMkLst>
        </pc:picChg>
      </pc:sldChg>
      <pc:sldChg chg="addSp delSp modSp add mod modClrScheme chgLayout">
        <pc:chgData name="Nuria Montero" userId="0d881057af3a2175" providerId="LiveId" clId="{889E0473-1690-4D55-B80F-CA75A3AD2033}" dt="2020-10-21T01:47:24.278" v="2194" actId="14100"/>
        <pc:sldMkLst>
          <pc:docMk/>
          <pc:sldMk cId="3482976979" sldId="288"/>
        </pc:sldMkLst>
        <pc:spChg chg="add del mod ord">
          <ac:chgData name="Nuria Montero" userId="0d881057af3a2175" providerId="LiveId" clId="{889E0473-1690-4D55-B80F-CA75A3AD2033}" dt="2020-10-21T01:22:30.315" v="1711" actId="700"/>
          <ac:spMkLst>
            <pc:docMk/>
            <pc:sldMk cId="3482976979" sldId="288"/>
            <ac:spMk id="2" creationId="{5CDDCC8C-9689-4ED4-AE23-BD9B99F4920C}"/>
          </ac:spMkLst>
        </pc:spChg>
        <pc:spChg chg="mod ord">
          <ac:chgData name="Nuria Montero" userId="0d881057af3a2175" providerId="LiveId" clId="{889E0473-1690-4D55-B80F-CA75A3AD2033}" dt="2020-10-21T01:47:15.268" v="2192" actId="20577"/>
          <ac:spMkLst>
            <pc:docMk/>
            <pc:sldMk cId="3482976979" sldId="288"/>
            <ac:spMk id="3" creationId="{AF9D6215-A7F8-464E-AB52-861EADE13E4F}"/>
          </ac:spMkLst>
        </pc:spChg>
        <pc:spChg chg="add del mod ord">
          <ac:chgData name="Nuria Montero" userId="0d881057af3a2175" providerId="LiveId" clId="{889E0473-1690-4D55-B80F-CA75A3AD2033}" dt="2020-10-21T01:24:07.189" v="1718" actId="700"/>
          <ac:spMkLst>
            <pc:docMk/>
            <pc:sldMk cId="3482976979" sldId="288"/>
            <ac:spMk id="4" creationId="{DDD6043E-9DDD-4FAA-B008-56FD8D467354}"/>
          </ac:spMkLst>
        </pc:spChg>
        <pc:spChg chg="add del mod ord">
          <ac:chgData name="Nuria Montero" userId="0d881057af3a2175" providerId="LiveId" clId="{889E0473-1690-4D55-B80F-CA75A3AD2033}" dt="2020-10-21T01:22:30.315" v="1711" actId="700"/>
          <ac:spMkLst>
            <pc:docMk/>
            <pc:sldMk cId="3482976979" sldId="288"/>
            <ac:spMk id="8" creationId="{D20DAED8-4241-4DE5-A5B5-A154947B835B}"/>
          </ac:spMkLst>
        </pc:spChg>
        <pc:spChg chg="add del mod ord">
          <ac:chgData name="Nuria Montero" userId="0d881057af3a2175" providerId="LiveId" clId="{889E0473-1690-4D55-B80F-CA75A3AD2033}" dt="2020-10-21T01:22:29.666" v="1710" actId="700"/>
          <ac:spMkLst>
            <pc:docMk/>
            <pc:sldMk cId="3482976979" sldId="288"/>
            <ac:spMk id="9" creationId="{9C725766-0A86-47E2-A895-ACF7CAF822A1}"/>
          </ac:spMkLst>
        </pc:spChg>
        <pc:spChg chg="add del mod ord">
          <ac:chgData name="Nuria Montero" userId="0d881057af3a2175" providerId="LiveId" clId="{889E0473-1690-4D55-B80F-CA75A3AD2033}" dt="2020-10-21T01:22:29.666" v="1710" actId="700"/>
          <ac:spMkLst>
            <pc:docMk/>
            <pc:sldMk cId="3482976979" sldId="288"/>
            <ac:spMk id="10" creationId="{9E32B7F9-49AD-4507-BFCD-734B12987CA3}"/>
          </ac:spMkLst>
        </pc:spChg>
        <pc:spChg chg="add mod ord">
          <ac:chgData name="Nuria Montero" userId="0d881057af3a2175" providerId="LiveId" clId="{889E0473-1690-4D55-B80F-CA75A3AD2033}" dt="2020-10-21T01:35:34.790" v="2168" actId="20577"/>
          <ac:spMkLst>
            <pc:docMk/>
            <pc:sldMk cId="3482976979" sldId="288"/>
            <ac:spMk id="11" creationId="{ABA10197-9912-46A2-B91B-B24F08BC8437}"/>
          </ac:spMkLst>
        </pc:spChg>
        <pc:picChg chg="add mod">
          <ac:chgData name="Nuria Montero" userId="0d881057af3a2175" providerId="LiveId" clId="{889E0473-1690-4D55-B80F-CA75A3AD2033}" dt="2020-10-21T01:47:24.278" v="2194" actId="14100"/>
          <ac:picMkLst>
            <pc:docMk/>
            <pc:sldMk cId="3482976979" sldId="288"/>
            <ac:picMk id="12" creationId="{A0D62075-531C-4BDA-B5C0-8DB55C4AF6E1}"/>
          </ac:picMkLst>
        </pc:picChg>
        <pc:picChg chg="add mod">
          <ac:chgData name="Nuria Montero" userId="0d881057af3a2175" providerId="LiveId" clId="{889E0473-1690-4D55-B80F-CA75A3AD2033}" dt="2020-10-21T01:35:53.749" v="2170" actId="1076"/>
          <ac:picMkLst>
            <pc:docMk/>
            <pc:sldMk cId="3482976979" sldId="288"/>
            <ac:picMk id="13" creationId="{7F9643DD-69D0-4CE1-8578-B6D6D637CCA1}"/>
          </ac:picMkLst>
        </pc:picChg>
      </pc:sldChg>
      <pc:sldChg chg="modSp add mod modClrScheme chgLayout">
        <pc:chgData name="Nuria Montero" userId="0d881057af3a2175" providerId="LiveId" clId="{889E0473-1690-4D55-B80F-CA75A3AD2033}" dt="2020-10-21T18:04:30.624" v="5213" actId="20577"/>
        <pc:sldMkLst>
          <pc:docMk/>
          <pc:sldMk cId="1351851645" sldId="289"/>
        </pc:sldMkLst>
        <pc:spChg chg="mod ord">
          <ac:chgData name="Nuria Montero" userId="0d881057af3a2175" providerId="LiveId" clId="{889E0473-1690-4D55-B80F-CA75A3AD2033}" dt="2020-10-21T18:04:30.624" v="5213" actId="20577"/>
          <ac:spMkLst>
            <pc:docMk/>
            <pc:sldMk cId="1351851645" sldId="289"/>
            <ac:spMk id="2" creationId="{758056C6-8578-44EA-822D-E4BF62F45458}"/>
          </ac:spMkLst>
        </pc:spChg>
        <pc:spChg chg="mod ord">
          <ac:chgData name="Nuria Montero" userId="0d881057af3a2175" providerId="LiveId" clId="{889E0473-1690-4D55-B80F-CA75A3AD2033}" dt="2020-10-21T18:02:54.305" v="5185" actId="113"/>
          <ac:spMkLst>
            <pc:docMk/>
            <pc:sldMk cId="1351851645" sldId="289"/>
            <ac:spMk id="3" creationId="{37DCEE68-B920-445B-A946-1548A30DEE7C}"/>
          </ac:spMkLst>
        </pc:spChg>
        <pc:spChg chg="mod ord">
          <ac:chgData name="Nuria Montero" userId="0d881057af3a2175" providerId="LiveId" clId="{889E0473-1690-4D55-B80F-CA75A3AD2033}" dt="2020-10-21T17:59:29.482" v="5122" actId="113"/>
          <ac:spMkLst>
            <pc:docMk/>
            <pc:sldMk cId="1351851645" sldId="289"/>
            <ac:spMk id="4" creationId="{CFB20644-4CE3-472E-A2A6-8C3EE081B38A}"/>
          </ac:spMkLst>
        </pc:spChg>
        <pc:picChg chg="mod">
          <ac:chgData name="Nuria Montero" userId="0d881057af3a2175" providerId="LiveId" clId="{889E0473-1690-4D55-B80F-CA75A3AD2033}" dt="2020-10-21T18:04:14.006" v="5191" actId="1076"/>
          <ac:picMkLst>
            <pc:docMk/>
            <pc:sldMk cId="1351851645" sldId="289"/>
            <ac:picMk id="7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FD170-5BBF-4C0C-9812-2EB6FA672E5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6637F7E-2E90-4FEA-A311-8E79A5C28416}">
      <dgm:prSet phldrT="[Texto]"/>
      <dgm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just"/>
          <a:r>
            <a:rPr lang="es-CR" dirty="0">
              <a:solidFill>
                <a:schemeClr val="tx1"/>
              </a:solidFill>
            </a:rPr>
            <a:t>1. </a:t>
          </a:r>
          <a:r>
            <a:rPr lang="es-CR" b="1" dirty="0">
              <a:solidFill>
                <a:schemeClr val="tx1"/>
              </a:solidFill>
            </a:rPr>
            <a:t>Mejorar la salud</a:t>
          </a:r>
          <a:r>
            <a:rPr lang="es-CR" dirty="0">
              <a:solidFill>
                <a:schemeClr val="tx1"/>
              </a:solidFill>
            </a:rPr>
            <a:t> en las Américas </a:t>
          </a:r>
          <a:r>
            <a:rPr lang="es-CR" b="1" dirty="0">
              <a:solidFill>
                <a:schemeClr val="tx1"/>
              </a:solidFill>
            </a:rPr>
            <a:t>mediante el desarrollo y el perfeccionamiento del ejercicio profesional de la farmacia</a:t>
          </a:r>
          <a:r>
            <a:rPr lang="es-CR" dirty="0">
              <a:solidFill>
                <a:schemeClr val="tx1"/>
              </a:solidFill>
            </a:rPr>
            <a:t> y la educación farmacéutica.</a:t>
          </a:r>
        </a:p>
      </dgm:t>
    </dgm:pt>
    <dgm:pt modelId="{C2DFC727-198F-4BA8-A711-84E83FFD24B2}" type="parTrans" cxnId="{A0469E7F-6539-48D3-A31F-A22355ED6260}">
      <dgm:prSet/>
      <dgm:spPr/>
      <dgm:t>
        <a:bodyPr/>
        <a:lstStyle/>
        <a:p>
          <a:endParaRPr lang="es-CR"/>
        </a:p>
      </dgm:t>
    </dgm:pt>
    <dgm:pt modelId="{33A9D5F6-CE34-44A0-9DCF-A5F7391ED72A}" type="sibTrans" cxnId="{A0469E7F-6539-48D3-A31F-A22355ED6260}">
      <dgm:prSet/>
      <dgm:spPr/>
      <dgm:t>
        <a:bodyPr/>
        <a:lstStyle/>
        <a:p>
          <a:endParaRPr lang="es-CR"/>
        </a:p>
      </dgm:t>
    </dgm:pt>
    <dgm:pt modelId="{D0A5D5C9-5159-40F6-B656-C280DD18399A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just"/>
          <a:r>
            <a:rPr lang="es-CR" dirty="0">
              <a:solidFill>
                <a:schemeClr val="tx1"/>
              </a:solidFill>
            </a:rPr>
            <a:t>3. </a:t>
          </a:r>
          <a:r>
            <a:rPr lang="es-CR" b="1" dirty="0">
              <a:solidFill>
                <a:schemeClr val="tx1"/>
              </a:solidFill>
            </a:rPr>
            <a:t>Integrar las políticas apropiadas</a:t>
          </a:r>
          <a:r>
            <a:rPr lang="es-CR" dirty="0">
              <a:solidFill>
                <a:schemeClr val="tx1"/>
              </a:solidFill>
            </a:rPr>
            <a:t> de la FIP y la OPS/OMS </a:t>
          </a:r>
          <a:r>
            <a:rPr lang="es-CR" b="1" dirty="0">
              <a:solidFill>
                <a:schemeClr val="tx1"/>
              </a:solidFill>
            </a:rPr>
            <a:t>en lo referente a la profesión farmacéutica</a:t>
          </a:r>
          <a:r>
            <a:rPr lang="es-CR" dirty="0">
              <a:solidFill>
                <a:schemeClr val="tx1"/>
              </a:solidFill>
            </a:rPr>
            <a:t> y en los programas de educación de pregrado, posgrado y continua.</a:t>
          </a:r>
        </a:p>
      </dgm:t>
    </dgm:pt>
    <dgm:pt modelId="{4DD6C27F-2656-4C29-8CEB-90DA0A6397A3}" type="parTrans" cxnId="{EE829D40-1E54-4262-A5CD-4BD7B8452FE8}">
      <dgm:prSet/>
      <dgm:spPr/>
      <dgm:t>
        <a:bodyPr/>
        <a:lstStyle/>
        <a:p>
          <a:endParaRPr lang="es-CR"/>
        </a:p>
      </dgm:t>
    </dgm:pt>
    <dgm:pt modelId="{97C951B5-31B7-4FB2-8501-A833A922A226}" type="sibTrans" cxnId="{EE829D40-1E54-4262-A5CD-4BD7B8452FE8}">
      <dgm:prSet/>
      <dgm:spPr/>
      <dgm:t>
        <a:bodyPr/>
        <a:lstStyle/>
        <a:p>
          <a:endParaRPr lang="es-CR"/>
        </a:p>
      </dgm:t>
    </dgm:pt>
    <dgm:pt modelId="{43CD4B03-4527-4B27-BD4C-68BB44470031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just"/>
          <a:r>
            <a:rPr lang="es-CR" dirty="0">
              <a:solidFill>
                <a:schemeClr val="tx1"/>
              </a:solidFill>
            </a:rPr>
            <a:t>4. </a:t>
          </a:r>
          <a:r>
            <a:rPr lang="es-CR" b="1" dirty="0">
              <a:solidFill>
                <a:schemeClr val="tx1"/>
              </a:solidFill>
            </a:rPr>
            <a:t>Elaborar y difundir de declaraciones y documentos técnicos</a:t>
          </a:r>
          <a:r>
            <a:rPr lang="es-CR" dirty="0">
              <a:solidFill>
                <a:schemeClr val="tx1"/>
              </a:solidFill>
            </a:rPr>
            <a:t> que respalden las políticas definidas por las organizaciones farmacéuticas regionales.</a:t>
          </a:r>
        </a:p>
      </dgm:t>
    </dgm:pt>
    <dgm:pt modelId="{CBCA8BBA-A313-418E-8813-407579A271B3}" type="parTrans" cxnId="{0537BACB-5BBD-4DD3-87A7-A95C6DEF0F3D}">
      <dgm:prSet/>
      <dgm:spPr/>
      <dgm:t>
        <a:bodyPr/>
        <a:lstStyle/>
        <a:p>
          <a:endParaRPr lang="es-CR"/>
        </a:p>
      </dgm:t>
    </dgm:pt>
    <dgm:pt modelId="{FA1C0448-37B1-42F8-9764-CFE072E180AA}" type="sibTrans" cxnId="{0537BACB-5BBD-4DD3-87A7-A95C6DEF0F3D}">
      <dgm:prSet/>
      <dgm:spPr/>
      <dgm:t>
        <a:bodyPr/>
        <a:lstStyle/>
        <a:p>
          <a:endParaRPr lang="es-CR"/>
        </a:p>
      </dgm:t>
    </dgm:pt>
    <dgm:pt modelId="{5000E72A-78D8-4485-9ECF-39CC2A82D7C2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just"/>
          <a:r>
            <a:rPr lang="es-CR" dirty="0">
              <a:solidFill>
                <a:schemeClr val="tx1"/>
              </a:solidFill>
            </a:rPr>
            <a:t>2. Promover </a:t>
          </a:r>
          <a:r>
            <a:rPr lang="es-CR" b="1" dirty="0">
              <a:solidFill>
                <a:schemeClr val="tx1"/>
              </a:solidFill>
            </a:rPr>
            <a:t>la ejecución de proyectos relativos al ejercicio profesional de la farmacia</a:t>
          </a:r>
          <a:r>
            <a:rPr lang="es-CR" dirty="0">
              <a:solidFill>
                <a:schemeClr val="tx1"/>
              </a:solidFill>
            </a:rPr>
            <a:t> y la educación farmacéutica por las organizaciones farmacéuticas de las Américas.</a:t>
          </a:r>
        </a:p>
      </dgm:t>
    </dgm:pt>
    <dgm:pt modelId="{CB28C9E4-BC0B-4524-B036-22BBA964E3AF}" type="parTrans" cxnId="{C08894A2-1752-420F-B2D4-BF0FA8BECB7F}">
      <dgm:prSet/>
      <dgm:spPr/>
      <dgm:t>
        <a:bodyPr/>
        <a:lstStyle/>
        <a:p>
          <a:endParaRPr lang="es-CR"/>
        </a:p>
      </dgm:t>
    </dgm:pt>
    <dgm:pt modelId="{85008FE2-2B10-45A0-8813-E1653340A94C}" type="sibTrans" cxnId="{C08894A2-1752-420F-B2D4-BF0FA8BECB7F}">
      <dgm:prSet/>
      <dgm:spPr/>
      <dgm:t>
        <a:bodyPr/>
        <a:lstStyle/>
        <a:p>
          <a:endParaRPr lang="es-CR"/>
        </a:p>
      </dgm:t>
    </dgm:pt>
    <dgm:pt modelId="{E146C922-C4FB-4188-AFBF-2B235082A7C1}" type="pres">
      <dgm:prSet presAssocID="{711FD170-5BBF-4C0C-9812-2EB6FA672E50}" presName="diagram" presStyleCnt="0">
        <dgm:presLayoutVars>
          <dgm:dir/>
          <dgm:resizeHandles val="exact"/>
        </dgm:presLayoutVars>
      </dgm:prSet>
      <dgm:spPr/>
    </dgm:pt>
    <dgm:pt modelId="{2137E7AC-6593-4318-8ADD-D353AA92B833}" type="pres">
      <dgm:prSet presAssocID="{D6637F7E-2E90-4FEA-A311-8E79A5C28416}" presName="node" presStyleLbl="node1" presStyleIdx="0" presStyleCnt="4">
        <dgm:presLayoutVars>
          <dgm:bulletEnabled val="1"/>
        </dgm:presLayoutVars>
      </dgm:prSet>
      <dgm:spPr/>
    </dgm:pt>
    <dgm:pt modelId="{AE0D1C7C-3E42-4AED-A033-87AE28C1B115}" type="pres">
      <dgm:prSet presAssocID="{33A9D5F6-CE34-44A0-9DCF-A5F7391ED72A}" presName="sibTrans" presStyleCnt="0"/>
      <dgm:spPr/>
    </dgm:pt>
    <dgm:pt modelId="{563B7E48-89AB-4B41-920E-A0AEDB2EFDE9}" type="pres">
      <dgm:prSet presAssocID="{5000E72A-78D8-4485-9ECF-39CC2A82D7C2}" presName="node" presStyleLbl="node1" presStyleIdx="1" presStyleCnt="4">
        <dgm:presLayoutVars>
          <dgm:bulletEnabled val="1"/>
        </dgm:presLayoutVars>
      </dgm:prSet>
      <dgm:spPr/>
    </dgm:pt>
    <dgm:pt modelId="{DAE75B77-109C-406E-BF24-75077141548D}" type="pres">
      <dgm:prSet presAssocID="{85008FE2-2B10-45A0-8813-E1653340A94C}" presName="sibTrans" presStyleCnt="0"/>
      <dgm:spPr/>
    </dgm:pt>
    <dgm:pt modelId="{93ED378B-7334-4DC9-8E15-C779AA139E7C}" type="pres">
      <dgm:prSet presAssocID="{D0A5D5C9-5159-40F6-B656-C280DD18399A}" presName="node" presStyleLbl="node1" presStyleIdx="2" presStyleCnt="4">
        <dgm:presLayoutVars>
          <dgm:bulletEnabled val="1"/>
        </dgm:presLayoutVars>
      </dgm:prSet>
      <dgm:spPr/>
    </dgm:pt>
    <dgm:pt modelId="{CFA4DA95-64A6-4580-A95F-68FCC577B1D6}" type="pres">
      <dgm:prSet presAssocID="{97C951B5-31B7-4FB2-8501-A833A922A226}" presName="sibTrans" presStyleCnt="0"/>
      <dgm:spPr/>
    </dgm:pt>
    <dgm:pt modelId="{E2BCCC5C-F7E6-4A31-8443-CAE9903A23F5}" type="pres">
      <dgm:prSet presAssocID="{43CD4B03-4527-4B27-BD4C-68BB44470031}" presName="node" presStyleLbl="node1" presStyleIdx="3" presStyleCnt="4">
        <dgm:presLayoutVars>
          <dgm:bulletEnabled val="1"/>
        </dgm:presLayoutVars>
      </dgm:prSet>
      <dgm:spPr/>
    </dgm:pt>
  </dgm:ptLst>
  <dgm:cxnLst>
    <dgm:cxn modelId="{D685811B-942B-48B3-9EEF-A6B60BD12864}" type="presOf" srcId="{43CD4B03-4527-4B27-BD4C-68BB44470031}" destId="{E2BCCC5C-F7E6-4A31-8443-CAE9903A23F5}" srcOrd="0" destOrd="0" presId="urn:microsoft.com/office/officeart/2005/8/layout/default"/>
    <dgm:cxn modelId="{FD96FA1F-5817-47D5-89D4-2CB6923C1B1E}" type="presOf" srcId="{5000E72A-78D8-4485-9ECF-39CC2A82D7C2}" destId="{563B7E48-89AB-4B41-920E-A0AEDB2EFDE9}" srcOrd="0" destOrd="0" presId="urn:microsoft.com/office/officeart/2005/8/layout/default"/>
    <dgm:cxn modelId="{EE829D40-1E54-4262-A5CD-4BD7B8452FE8}" srcId="{711FD170-5BBF-4C0C-9812-2EB6FA672E50}" destId="{D0A5D5C9-5159-40F6-B656-C280DD18399A}" srcOrd="2" destOrd="0" parTransId="{4DD6C27F-2656-4C29-8CEB-90DA0A6397A3}" sibTransId="{97C951B5-31B7-4FB2-8501-A833A922A226}"/>
    <dgm:cxn modelId="{C9F49F48-21D4-4DD0-B2F9-D7BBF99EF644}" type="presOf" srcId="{D6637F7E-2E90-4FEA-A311-8E79A5C28416}" destId="{2137E7AC-6593-4318-8ADD-D353AA92B833}" srcOrd="0" destOrd="0" presId="urn:microsoft.com/office/officeart/2005/8/layout/default"/>
    <dgm:cxn modelId="{2103C568-CB53-4D42-8F0E-19B10E4D81D6}" type="presOf" srcId="{D0A5D5C9-5159-40F6-B656-C280DD18399A}" destId="{93ED378B-7334-4DC9-8E15-C779AA139E7C}" srcOrd="0" destOrd="0" presId="urn:microsoft.com/office/officeart/2005/8/layout/default"/>
    <dgm:cxn modelId="{A0469E7F-6539-48D3-A31F-A22355ED6260}" srcId="{711FD170-5BBF-4C0C-9812-2EB6FA672E50}" destId="{D6637F7E-2E90-4FEA-A311-8E79A5C28416}" srcOrd="0" destOrd="0" parTransId="{C2DFC727-198F-4BA8-A711-84E83FFD24B2}" sibTransId="{33A9D5F6-CE34-44A0-9DCF-A5F7391ED72A}"/>
    <dgm:cxn modelId="{C08894A2-1752-420F-B2D4-BF0FA8BECB7F}" srcId="{711FD170-5BBF-4C0C-9812-2EB6FA672E50}" destId="{5000E72A-78D8-4485-9ECF-39CC2A82D7C2}" srcOrd="1" destOrd="0" parTransId="{CB28C9E4-BC0B-4524-B036-22BBA964E3AF}" sibTransId="{85008FE2-2B10-45A0-8813-E1653340A94C}"/>
    <dgm:cxn modelId="{5EAA30A3-132F-44CF-991F-A9C8947C33AF}" type="presOf" srcId="{711FD170-5BBF-4C0C-9812-2EB6FA672E50}" destId="{E146C922-C4FB-4188-AFBF-2B235082A7C1}" srcOrd="0" destOrd="0" presId="urn:microsoft.com/office/officeart/2005/8/layout/default"/>
    <dgm:cxn modelId="{0537BACB-5BBD-4DD3-87A7-A95C6DEF0F3D}" srcId="{711FD170-5BBF-4C0C-9812-2EB6FA672E50}" destId="{43CD4B03-4527-4B27-BD4C-68BB44470031}" srcOrd="3" destOrd="0" parTransId="{CBCA8BBA-A313-418E-8813-407579A271B3}" sibTransId="{FA1C0448-37B1-42F8-9764-CFE072E180AA}"/>
    <dgm:cxn modelId="{D03EF936-3B4F-460D-9101-1CAE6DBE70AE}" type="presParOf" srcId="{E146C922-C4FB-4188-AFBF-2B235082A7C1}" destId="{2137E7AC-6593-4318-8ADD-D353AA92B833}" srcOrd="0" destOrd="0" presId="urn:microsoft.com/office/officeart/2005/8/layout/default"/>
    <dgm:cxn modelId="{E6AC3311-709F-447B-92D2-174F311FCD69}" type="presParOf" srcId="{E146C922-C4FB-4188-AFBF-2B235082A7C1}" destId="{AE0D1C7C-3E42-4AED-A033-87AE28C1B115}" srcOrd="1" destOrd="0" presId="urn:microsoft.com/office/officeart/2005/8/layout/default"/>
    <dgm:cxn modelId="{310DD74A-AAE9-412A-BB5E-598DA2348483}" type="presParOf" srcId="{E146C922-C4FB-4188-AFBF-2B235082A7C1}" destId="{563B7E48-89AB-4B41-920E-A0AEDB2EFDE9}" srcOrd="2" destOrd="0" presId="urn:microsoft.com/office/officeart/2005/8/layout/default"/>
    <dgm:cxn modelId="{F4AC9703-CAC5-4A5F-B44B-3C4C86D1BC43}" type="presParOf" srcId="{E146C922-C4FB-4188-AFBF-2B235082A7C1}" destId="{DAE75B77-109C-406E-BF24-75077141548D}" srcOrd="3" destOrd="0" presId="urn:microsoft.com/office/officeart/2005/8/layout/default"/>
    <dgm:cxn modelId="{F9402DD4-0B4E-4431-A956-946F9F662494}" type="presParOf" srcId="{E146C922-C4FB-4188-AFBF-2B235082A7C1}" destId="{93ED378B-7334-4DC9-8E15-C779AA139E7C}" srcOrd="4" destOrd="0" presId="urn:microsoft.com/office/officeart/2005/8/layout/default"/>
    <dgm:cxn modelId="{EEA50E05-1DB1-42AD-90C4-5C6E71FF83BC}" type="presParOf" srcId="{E146C922-C4FB-4188-AFBF-2B235082A7C1}" destId="{CFA4DA95-64A6-4580-A95F-68FCC577B1D6}" srcOrd="5" destOrd="0" presId="urn:microsoft.com/office/officeart/2005/8/layout/default"/>
    <dgm:cxn modelId="{1D42431F-8190-4A4F-A27C-B4C48D93E866}" type="presParOf" srcId="{E146C922-C4FB-4188-AFBF-2B235082A7C1}" destId="{E2BCCC5C-F7E6-4A31-8443-CAE9903A23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29196-ACCD-4E1D-8547-1BBBE4694FC0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445048F9-8FAB-4E0B-BEC9-327C8C563636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R" sz="4000" dirty="0">
              <a:solidFill>
                <a:schemeClr val="tx1"/>
              </a:solidFill>
            </a:rPr>
            <a:t>Dirección de Práctica Farmacéutica</a:t>
          </a:r>
        </a:p>
      </dgm:t>
    </dgm:pt>
    <dgm:pt modelId="{AA98C245-62C2-494E-805C-37DB424360CE}" type="parTrans" cxnId="{240D8893-22E0-4F99-8F15-E7368271B918}">
      <dgm:prSet/>
      <dgm:spPr/>
      <dgm:t>
        <a:bodyPr/>
        <a:lstStyle/>
        <a:p>
          <a:endParaRPr lang="es-CR"/>
        </a:p>
      </dgm:t>
    </dgm:pt>
    <dgm:pt modelId="{88C7D992-20EE-4F7E-8230-50B73DA38EDB}" type="sibTrans" cxnId="{240D8893-22E0-4F99-8F15-E7368271B918}">
      <dgm:prSet/>
      <dgm:spPr/>
      <dgm:t>
        <a:bodyPr/>
        <a:lstStyle/>
        <a:p>
          <a:endParaRPr lang="es-CR"/>
        </a:p>
      </dgm:t>
    </dgm:pt>
    <dgm:pt modelId="{269C209B-6B6F-45F0-8B84-D9951227DF6F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R" sz="4000" dirty="0">
              <a:solidFill>
                <a:schemeClr val="tx1"/>
              </a:solidFill>
            </a:rPr>
            <a:t>Secretaría</a:t>
          </a:r>
          <a:r>
            <a:rPr lang="es-CR" sz="4000" baseline="0" dirty="0">
              <a:solidFill>
                <a:schemeClr val="tx1"/>
              </a:solidFill>
            </a:rPr>
            <a:t> Técnica </a:t>
          </a:r>
          <a:endParaRPr lang="es-CR" sz="4000" dirty="0">
            <a:solidFill>
              <a:schemeClr val="tx1"/>
            </a:solidFill>
          </a:endParaRPr>
        </a:p>
      </dgm:t>
    </dgm:pt>
    <dgm:pt modelId="{6639F307-74F6-4BD9-88CC-C40BF54720FE}" type="parTrans" cxnId="{CACCCD35-2433-4272-A652-6EC1AFB122C5}">
      <dgm:prSet/>
      <dgm:spPr/>
      <dgm:t>
        <a:bodyPr/>
        <a:lstStyle/>
        <a:p>
          <a:endParaRPr lang="es-CR"/>
        </a:p>
      </dgm:t>
    </dgm:pt>
    <dgm:pt modelId="{8A76F90F-8CAB-4ECD-9F88-6CD132382CBA}" type="sibTrans" cxnId="{CACCCD35-2433-4272-A652-6EC1AFB122C5}">
      <dgm:prSet/>
      <dgm:spPr/>
      <dgm:t>
        <a:bodyPr/>
        <a:lstStyle/>
        <a:p>
          <a:endParaRPr lang="es-CR"/>
        </a:p>
      </dgm:t>
    </dgm:pt>
    <dgm:pt modelId="{4BA5DBEA-3905-48B1-AAB2-EBCE887AA858}" type="pres">
      <dgm:prSet presAssocID="{33729196-ACCD-4E1D-8547-1BBBE4694FC0}" presName="diagram" presStyleCnt="0">
        <dgm:presLayoutVars>
          <dgm:dir/>
          <dgm:resizeHandles val="exact"/>
        </dgm:presLayoutVars>
      </dgm:prSet>
      <dgm:spPr/>
    </dgm:pt>
    <dgm:pt modelId="{7A1E1B26-7C4B-44C0-82A6-C18268D57C42}" type="pres">
      <dgm:prSet presAssocID="{445048F9-8FAB-4E0B-BEC9-327C8C563636}" presName="arrow" presStyleLbl="node1" presStyleIdx="0" presStyleCnt="2" custScaleY="86211" custRadScaleRad="99816" custRadScaleInc="87">
        <dgm:presLayoutVars>
          <dgm:bulletEnabled val="1"/>
        </dgm:presLayoutVars>
      </dgm:prSet>
      <dgm:spPr/>
    </dgm:pt>
    <dgm:pt modelId="{EEA19243-7334-44B5-A7CD-396090CEF79B}" type="pres">
      <dgm:prSet presAssocID="{269C209B-6B6F-45F0-8B84-D9951227DF6F}" presName="arrow" presStyleLbl="node1" presStyleIdx="1" presStyleCnt="2" custScaleY="93545" custRadScaleRad="101030" custRadScaleInc="-1256">
        <dgm:presLayoutVars>
          <dgm:bulletEnabled val="1"/>
        </dgm:presLayoutVars>
      </dgm:prSet>
      <dgm:spPr/>
    </dgm:pt>
  </dgm:ptLst>
  <dgm:cxnLst>
    <dgm:cxn modelId="{0B9D171E-C820-4901-B039-8C762266F0BB}" type="presOf" srcId="{33729196-ACCD-4E1D-8547-1BBBE4694FC0}" destId="{4BA5DBEA-3905-48B1-AAB2-EBCE887AA858}" srcOrd="0" destOrd="0" presId="urn:microsoft.com/office/officeart/2005/8/layout/arrow5"/>
    <dgm:cxn modelId="{352A6E1F-E554-4232-9BB6-9E3C86F0BBC1}" type="presOf" srcId="{445048F9-8FAB-4E0B-BEC9-327C8C563636}" destId="{7A1E1B26-7C4B-44C0-82A6-C18268D57C42}" srcOrd="0" destOrd="0" presId="urn:microsoft.com/office/officeart/2005/8/layout/arrow5"/>
    <dgm:cxn modelId="{CACCCD35-2433-4272-A652-6EC1AFB122C5}" srcId="{33729196-ACCD-4E1D-8547-1BBBE4694FC0}" destId="{269C209B-6B6F-45F0-8B84-D9951227DF6F}" srcOrd="1" destOrd="0" parTransId="{6639F307-74F6-4BD9-88CC-C40BF54720FE}" sibTransId="{8A76F90F-8CAB-4ECD-9F88-6CD132382CBA}"/>
    <dgm:cxn modelId="{240D8893-22E0-4F99-8F15-E7368271B918}" srcId="{33729196-ACCD-4E1D-8547-1BBBE4694FC0}" destId="{445048F9-8FAB-4E0B-BEC9-327C8C563636}" srcOrd="0" destOrd="0" parTransId="{AA98C245-62C2-494E-805C-37DB424360CE}" sibTransId="{88C7D992-20EE-4F7E-8230-50B73DA38EDB}"/>
    <dgm:cxn modelId="{FBA440AF-B475-4CC1-9204-E30083CA7BF0}" type="presOf" srcId="{269C209B-6B6F-45F0-8B84-D9951227DF6F}" destId="{EEA19243-7334-44B5-A7CD-396090CEF79B}" srcOrd="0" destOrd="0" presId="urn:microsoft.com/office/officeart/2005/8/layout/arrow5"/>
    <dgm:cxn modelId="{E4DA0737-552B-4011-83C1-E49F751C0B45}" type="presParOf" srcId="{4BA5DBEA-3905-48B1-AAB2-EBCE887AA858}" destId="{7A1E1B26-7C4B-44C0-82A6-C18268D57C42}" srcOrd="0" destOrd="0" presId="urn:microsoft.com/office/officeart/2005/8/layout/arrow5"/>
    <dgm:cxn modelId="{739A2216-EE87-4B28-8BED-2D171A3485DE}" type="presParOf" srcId="{4BA5DBEA-3905-48B1-AAB2-EBCE887AA858}" destId="{EEA19243-7334-44B5-A7CD-396090CEF79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7E7AC-6593-4318-8ADD-D353AA92B833}">
      <dsp:nvSpPr>
        <dsp:cNvPr id="0" name=""/>
        <dsp:cNvSpPr/>
      </dsp:nvSpPr>
      <dsp:spPr>
        <a:xfrm>
          <a:off x="1241282" y="1997"/>
          <a:ext cx="3825254" cy="2295152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dirty="0">
              <a:solidFill>
                <a:schemeClr val="tx1"/>
              </a:solidFill>
            </a:rPr>
            <a:t>1. </a:t>
          </a:r>
          <a:r>
            <a:rPr lang="es-CR" sz="2200" b="1" kern="1200" dirty="0">
              <a:solidFill>
                <a:schemeClr val="tx1"/>
              </a:solidFill>
            </a:rPr>
            <a:t>Mejorar la salud</a:t>
          </a:r>
          <a:r>
            <a:rPr lang="es-CR" sz="2200" kern="1200" dirty="0">
              <a:solidFill>
                <a:schemeClr val="tx1"/>
              </a:solidFill>
            </a:rPr>
            <a:t> en las Américas </a:t>
          </a:r>
          <a:r>
            <a:rPr lang="es-CR" sz="2200" b="1" kern="1200" dirty="0">
              <a:solidFill>
                <a:schemeClr val="tx1"/>
              </a:solidFill>
            </a:rPr>
            <a:t>mediante el desarrollo y el perfeccionamiento del ejercicio profesional de la farmacia</a:t>
          </a:r>
          <a:r>
            <a:rPr lang="es-CR" sz="2200" kern="1200" dirty="0">
              <a:solidFill>
                <a:schemeClr val="tx1"/>
              </a:solidFill>
            </a:rPr>
            <a:t> y la educación farmacéutica.</a:t>
          </a:r>
        </a:p>
      </dsp:txBody>
      <dsp:txXfrm>
        <a:off x="1241282" y="1997"/>
        <a:ext cx="3825254" cy="2295152"/>
      </dsp:txXfrm>
    </dsp:sp>
    <dsp:sp modelId="{563B7E48-89AB-4B41-920E-A0AEDB2EFDE9}">
      <dsp:nvSpPr>
        <dsp:cNvPr id="0" name=""/>
        <dsp:cNvSpPr/>
      </dsp:nvSpPr>
      <dsp:spPr>
        <a:xfrm>
          <a:off x="5449062" y="1997"/>
          <a:ext cx="3825254" cy="229515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dirty="0">
              <a:solidFill>
                <a:schemeClr val="tx1"/>
              </a:solidFill>
            </a:rPr>
            <a:t>2. Promover </a:t>
          </a:r>
          <a:r>
            <a:rPr lang="es-CR" sz="2200" b="1" kern="1200" dirty="0">
              <a:solidFill>
                <a:schemeClr val="tx1"/>
              </a:solidFill>
            </a:rPr>
            <a:t>la ejecución de proyectos relativos al ejercicio profesional de la farmacia</a:t>
          </a:r>
          <a:r>
            <a:rPr lang="es-CR" sz="2200" kern="1200" dirty="0">
              <a:solidFill>
                <a:schemeClr val="tx1"/>
              </a:solidFill>
            </a:rPr>
            <a:t> y la educación farmacéutica por las organizaciones farmacéuticas de las Américas.</a:t>
          </a:r>
        </a:p>
      </dsp:txBody>
      <dsp:txXfrm>
        <a:off x="5449062" y="1997"/>
        <a:ext cx="3825254" cy="2295152"/>
      </dsp:txXfrm>
    </dsp:sp>
    <dsp:sp modelId="{93ED378B-7334-4DC9-8E15-C779AA139E7C}">
      <dsp:nvSpPr>
        <dsp:cNvPr id="0" name=""/>
        <dsp:cNvSpPr/>
      </dsp:nvSpPr>
      <dsp:spPr>
        <a:xfrm>
          <a:off x="1241282" y="2679675"/>
          <a:ext cx="3825254" cy="22951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dirty="0">
              <a:solidFill>
                <a:schemeClr val="tx1"/>
              </a:solidFill>
            </a:rPr>
            <a:t>3. </a:t>
          </a:r>
          <a:r>
            <a:rPr lang="es-CR" sz="2200" b="1" kern="1200" dirty="0">
              <a:solidFill>
                <a:schemeClr val="tx1"/>
              </a:solidFill>
            </a:rPr>
            <a:t>Integrar las políticas apropiadas</a:t>
          </a:r>
          <a:r>
            <a:rPr lang="es-CR" sz="2200" kern="1200" dirty="0">
              <a:solidFill>
                <a:schemeClr val="tx1"/>
              </a:solidFill>
            </a:rPr>
            <a:t> de la FIP y la OPS/OMS </a:t>
          </a:r>
          <a:r>
            <a:rPr lang="es-CR" sz="2200" b="1" kern="1200" dirty="0">
              <a:solidFill>
                <a:schemeClr val="tx1"/>
              </a:solidFill>
            </a:rPr>
            <a:t>en lo referente a la profesión farmacéutica</a:t>
          </a:r>
          <a:r>
            <a:rPr lang="es-CR" sz="2200" kern="1200" dirty="0">
              <a:solidFill>
                <a:schemeClr val="tx1"/>
              </a:solidFill>
            </a:rPr>
            <a:t> y en los programas de educación de pregrado, posgrado y continua.</a:t>
          </a:r>
        </a:p>
      </dsp:txBody>
      <dsp:txXfrm>
        <a:off x="1241282" y="2679675"/>
        <a:ext cx="3825254" cy="2295152"/>
      </dsp:txXfrm>
    </dsp:sp>
    <dsp:sp modelId="{E2BCCC5C-F7E6-4A31-8443-CAE9903A23F5}">
      <dsp:nvSpPr>
        <dsp:cNvPr id="0" name=""/>
        <dsp:cNvSpPr/>
      </dsp:nvSpPr>
      <dsp:spPr>
        <a:xfrm>
          <a:off x="5449062" y="2679675"/>
          <a:ext cx="3825254" cy="229515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dirty="0">
              <a:solidFill>
                <a:schemeClr val="tx1"/>
              </a:solidFill>
            </a:rPr>
            <a:t>4. </a:t>
          </a:r>
          <a:r>
            <a:rPr lang="es-CR" sz="2200" b="1" kern="1200" dirty="0">
              <a:solidFill>
                <a:schemeClr val="tx1"/>
              </a:solidFill>
            </a:rPr>
            <a:t>Elaborar y difundir de declaraciones y documentos técnicos</a:t>
          </a:r>
          <a:r>
            <a:rPr lang="es-CR" sz="2200" kern="1200" dirty="0">
              <a:solidFill>
                <a:schemeClr val="tx1"/>
              </a:solidFill>
            </a:rPr>
            <a:t> que respalden las políticas definidas por las organizaciones farmacéuticas regionales.</a:t>
          </a:r>
        </a:p>
      </dsp:txBody>
      <dsp:txXfrm>
        <a:off x="5449062" y="2679675"/>
        <a:ext cx="3825254" cy="2295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1B26-7C4B-44C0-82A6-C18268D57C42}">
      <dsp:nvSpPr>
        <dsp:cNvPr id="0" name=""/>
        <dsp:cNvSpPr/>
      </dsp:nvSpPr>
      <dsp:spPr>
        <a:xfrm rot="16200000">
          <a:off x="8102" y="361612"/>
          <a:ext cx="5244948" cy="452172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R" sz="4000" kern="1200" dirty="0">
              <a:solidFill>
                <a:schemeClr val="tx1"/>
              </a:solidFill>
            </a:rPr>
            <a:t>Dirección de Práctica Farmacéutica</a:t>
          </a:r>
        </a:p>
      </dsp:txBody>
      <dsp:txXfrm rot="5400000">
        <a:off x="369716" y="1311235"/>
        <a:ext cx="3730421" cy="2622474"/>
      </dsp:txXfrm>
    </dsp:sp>
    <dsp:sp modelId="{EEA19243-7334-44B5-A7CD-396090CEF79B}">
      <dsp:nvSpPr>
        <dsp:cNvPr id="0" name=""/>
        <dsp:cNvSpPr/>
      </dsp:nvSpPr>
      <dsp:spPr>
        <a:xfrm rot="5400000">
          <a:off x="6471931" y="169280"/>
          <a:ext cx="5244948" cy="490638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R" sz="4000" kern="1200" dirty="0">
              <a:solidFill>
                <a:schemeClr val="tx1"/>
              </a:solidFill>
            </a:rPr>
            <a:t>Secretaría</a:t>
          </a:r>
          <a:r>
            <a:rPr lang="es-CR" sz="4000" kern="1200" baseline="0" dirty="0">
              <a:solidFill>
                <a:schemeClr val="tx1"/>
              </a:solidFill>
            </a:rPr>
            <a:t> Técnica </a:t>
          </a:r>
          <a:endParaRPr lang="es-CR" sz="4000" kern="1200" dirty="0">
            <a:solidFill>
              <a:schemeClr val="tx1"/>
            </a:solidFill>
          </a:endParaRPr>
        </a:p>
      </dsp:txBody>
      <dsp:txXfrm rot="-5400000">
        <a:off x="7499830" y="1311236"/>
        <a:ext cx="4047769" cy="2622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21/10/2020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425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21/10/2020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2877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21/10/2020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5375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21/10/2020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9207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21/10/2020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8447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21/10/2020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6012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21/10/2020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32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21/10/2020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3955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21/10/2020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3217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21/10/2020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3852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21/10/2020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869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6445-9756-454B-9C8F-4E216264778F}" type="datetimeFigureOut">
              <a:rPr lang="es-CR" smtClean="0"/>
              <a:t>21/10/2020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872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9112"/>
            <a:ext cx="9144000" cy="433346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s-CR" sz="4400" dirty="0"/>
            </a:br>
            <a:br>
              <a:rPr lang="es-CR" sz="4400" dirty="0"/>
            </a:br>
            <a: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Foro Farmacéutico de las Américas</a:t>
            </a:r>
            <a:br>
              <a:rPr lang="es-C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 General Ordinaria</a:t>
            </a:r>
            <a:br>
              <a:rPr lang="es-CR" sz="4400" b="1" dirty="0"/>
            </a:br>
            <a:br>
              <a:rPr lang="es-CR" sz="4400" b="1" dirty="0"/>
            </a:br>
            <a:r>
              <a:rPr lang="es-C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de labores</a:t>
            </a:r>
            <a:br>
              <a:rPr lang="es-C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de Práctica Farmacéutica</a:t>
            </a:r>
            <a:br>
              <a:rPr lang="es-C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2019-2020</a:t>
            </a:r>
            <a:br>
              <a:rPr lang="es-CR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de agosto de 2019 a 6 de noviembre de 2020</a:t>
            </a:r>
            <a:br>
              <a:rPr lang="es-CR" sz="3600" dirty="0"/>
            </a:br>
            <a:endParaRPr lang="es-CR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9D6215-A7F8-464E-AB52-861EADE1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2243"/>
            <a:ext cx="9144000" cy="163664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es-CR" b="1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R" sz="2800" b="1" dirty="0"/>
              <a:t>Dra. Nuria Montero Chinchilla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R" sz="2800" b="1" dirty="0"/>
              <a:t>7 de noviembre de 2020</a:t>
            </a:r>
          </a:p>
        </p:txBody>
      </p:sp>
    </p:spTree>
    <p:extLst>
      <p:ext uri="{BB962C8B-B14F-4D97-AF65-F5344CB8AC3E}">
        <p14:creationId xmlns:p14="http://schemas.microsoft.com/office/powerpoint/2010/main" val="268018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62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R" sz="4400" dirty="0"/>
            </a:br>
            <a:br>
              <a:rPr lang="es-CR" sz="4400" dirty="0"/>
            </a:br>
            <a:br>
              <a:rPr lang="es-CR" sz="4400" dirty="0"/>
            </a:br>
            <a: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 3</a:t>
            </a:r>
            <a:b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B20644-4CE3-472E-A2A6-8C3EE081B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1412"/>
            <a:ext cx="5181600" cy="514142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Publicar el documento técnico Servicios de inmunización para los usuarios y la población desde la farmacia, en idiomas español e inglés</a:t>
            </a:r>
            <a:r>
              <a:rPr lang="es-MX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3400" b="1" dirty="0"/>
              <a:t>Presupuesto asignado</a:t>
            </a:r>
            <a:r>
              <a:rPr lang="es-MX" sz="3400" dirty="0"/>
              <a:t>:$1,000.00 para traducción y diagramación.</a:t>
            </a:r>
            <a:r>
              <a:rPr lang="es-MX" sz="2400" dirty="0"/>
              <a:t> </a:t>
            </a:r>
            <a:endParaRPr lang="es-CR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CEE68-B920-445B-A946-1548A30DE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1412"/>
            <a:ext cx="5181600" cy="514142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b="1" dirty="0"/>
              <a:t>Nombre del documento técnico: </a:t>
            </a:r>
            <a:r>
              <a:rPr lang="es-MX" i="1" dirty="0"/>
              <a:t>Servicios farmacéuticos en inmunización: aportes, experiencias e implementación en la región de las Américas</a:t>
            </a:r>
            <a:r>
              <a:rPr lang="es-MX" dirty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MX" sz="2600" dirty="0"/>
              <a:t>Marco introductorio.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MX" sz="2600" dirty="0"/>
              <a:t>Experiencias de éxito del farmacéutico como inmunizador a nivel global.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MX" sz="2600" dirty="0"/>
              <a:t>Experiencias de éxito del farmacéutico en temas de vacunas en América Latina.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MX" sz="2600" dirty="0"/>
              <a:t>Gestión de los servicios farmacéuticos en la cadena de inmunización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MX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2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b="1" dirty="0"/>
              <a:t>Fecha de aprobación de texto final en español</a:t>
            </a:r>
            <a:r>
              <a:rPr lang="es-MX" dirty="0"/>
              <a:t>: 15 de octubre 2020. </a:t>
            </a:r>
            <a:endParaRPr lang="es-MX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b="1" dirty="0"/>
              <a:t>Estado de la traducción y publicación</a:t>
            </a:r>
            <a:r>
              <a:rPr lang="es-MX" dirty="0"/>
              <a:t>: En proceso.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b="1" dirty="0">
                <a:solidFill>
                  <a:srgbClr val="0070C0"/>
                </a:solidFill>
              </a:rPr>
              <a:t>→Se traslada la publicación para el próximo periodo.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2400" b="1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0AABBD-F620-4709-8509-33B727558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3" y="4217076"/>
            <a:ext cx="4494633" cy="20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9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62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R" sz="4400" dirty="0"/>
            </a:br>
            <a:br>
              <a:rPr lang="es-CR" sz="4400" dirty="0"/>
            </a:br>
            <a:br>
              <a:rPr lang="es-CR" sz="4400" dirty="0"/>
            </a:br>
            <a: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 4</a:t>
            </a:r>
            <a:b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B20644-4CE3-472E-A2A6-8C3EE081B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1412"/>
            <a:ext cx="5181600" cy="4705551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6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Realizar una publicación digital conteniendo los resultados de la ejecución de los proyectos apoyados por el FFA para el periodo 2016-2019.</a:t>
            </a:r>
            <a:endParaRPr lang="es-MX" sz="6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6000" b="1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6000" b="1" dirty="0"/>
              <a:t>Presupuesto asignado</a:t>
            </a:r>
            <a:r>
              <a:rPr lang="es-MX" sz="6000" dirty="0"/>
              <a:t>: $300.00 para diagramación del documento.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CEE68-B920-445B-A946-1548A30DE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0016"/>
            <a:ext cx="5181600" cy="5049079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6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MX" sz="6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MX" sz="6800" dirty="0"/>
              <a:t>Ampliación del periodo para la publicación: 2016-2020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MX" sz="6800" dirty="0"/>
              <a:t>Identificación de los informes que serán publicados: 4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MX" sz="6800" dirty="0"/>
              <a:t>Revisión interna preliminar de los documentos.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MX" sz="6800" dirty="0"/>
              <a:t>Identificación de una empresa que revise y ajuste el formato y el estilo de los documentos.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6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7400" b="1" dirty="0">
                <a:solidFill>
                  <a:srgbClr val="0070C0"/>
                </a:solidFill>
              </a:rPr>
              <a:t>→Se traslada la publicación para el próximo periodo.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MX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MX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MX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8E5AC7-A5EB-4347-92D0-B29E9B692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10" y="4282682"/>
            <a:ext cx="4014580" cy="188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1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0946"/>
            <a:ext cx="12192000" cy="71489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9765"/>
            <a:ext cx="2434106" cy="1886432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A642A768-3FD3-42CB-832D-A914EBB1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 5</a:t>
            </a:r>
            <a:br>
              <a:rPr lang="es-C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419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9D6215-A7F8-464E-AB52-861EADE13E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Elaborar un documento técnico </a:t>
            </a:r>
            <a:r>
              <a:rPr lang="es-MX" sz="3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Servicios farmacéuticos para el uso racional de antibióticos.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sz="3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R" sz="3400" dirty="0"/>
              <a:t>Presupuesto asignado: $1,500.00 para traducción y diagramación.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R" sz="2400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D3E078FB-2532-46A4-86BD-92ED02C80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0891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2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 valoró una </a:t>
            </a:r>
            <a:r>
              <a:rPr lang="es-ES" sz="2600" dirty="0">
                <a:ea typeface="Times New Roman" panose="02020603050405020304" pitchFamily="18" charset="0"/>
                <a:cs typeface="Arial" panose="020B0604020202020204" pitchFamily="34" charset="0"/>
              </a:rPr>
              <a:t>propuesta para la elaboración del documento técnico:  </a:t>
            </a:r>
            <a:r>
              <a:rPr lang="es-ES" sz="26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Resistencia bacteriana y actividades desarrolladas por el farmacéutico hospitalario en los Programas de Optimización de Antimicrobianos (</a:t>
            </a:r>
            <a:r>
              <a:rPr lang="es-ES" sz="2600" i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PROAs</a:t>
            </a:r>
            <a:r>
              <a:rPr lang="es-ES" sz="26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de las Américas</a:t>
            </a:r>
            <a:r>
              <a:rPr lang="es-ES" sz="2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26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2600" dirty="0"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s-ES" sz="2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ado que en el marco del Congreso FIP Virtual 2020 se establecieron dos hojas de ruta (mundial y regional) para luchar contra la resistencia a antimicrobianos desde la farmacia, el Comité Ejecutivo consideró prudente esperar los lineamientos que serán emitidos por la FIP para poder enmarcar mejor el accionar del Foro en este tema.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26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2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 cancela la elaboración del documento técnico.</a:t>
            </a:r>
          </a:p>
          <a:p>
            <a:pPr marL="0" indent="0" algn="just">
              <a:buNone/>
            </a:pPr>
            <a:endParaRPr lang="es-419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89B512-9F54-405A-935C-6E0F4367A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757" y="4001294"/>
            <a:ext cx="3445564" cy="17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267" y="802955"/>
            <a:ext cx="433381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33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3300" kern="12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90" r="3091"/>
          <a:stretch/>
        </p:blipFill>
        <p:spPr>
          <a:xfrm>
            <a:off x="20" y="4310923"/>
            <a:ext cx="3083422" cy="2547077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915" r="5559"/>
          <a:stretch/>
        </p:blipFill>
        <p:spPr>
          <a:xfrm>
            <a:off x="3532736" y="2984162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8824" r="24330" b="-1"/>
          <a:stretch/>
        </p:blipFill>
        <p:spPr>
          <a:xfrm>
            <a:off x="1" y="-1"/>
            <a:ext cx="3943111" cy="3318096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F9D6215-A7F8-464E-AB52-861EADE1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4683" y="802954"/>
            <a:ext cx="4930843" cy="525801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EJECUCIÓN DE </a:t>
            </a:r>
            <a:r>
              <a:rPr lang="en-US" sz="3200" b="1" dirty="0">
                <a:solidFill>
                  <a:srgbClr val="0070C0"/>
                </a:solidFill>
              </a:rPr>
              <a:t>ACTIVIDADES NO CONTEMPLADAS </a:t>
            </a:r>
            <a:r>
              <a:rPr lang="en-US" sz="3200" b="1" dirty="0"/>
              <a:t>EN LOS OBJETIVOS ESPECÍFICOS ASIGNADOS A LA DIRECCIÓN DE PRÁCTICA FARMACÉUTICA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419" sz="2800" dirty="0"/>
              <a:t>En conjunto con la Dra. Yajaira Quesada Rojas, Secretaria Técnica.</a:t>
            </a:r>
          </a:p>
          <a:p>
            <a:pPr>
              <a:spcBef>
                <a:spcPts val="0"/>
              </a:spcBef>
            </a:pP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8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0946"/>
            <a:ext cx="12192000" cy="71489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9765"/>
            <a:ext cx="2434106" cy="18864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DD6043E-9DDD-4FAA-B008-56FD8D467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17"/>
            <a:ext cx="10515600" cy="1365395"/>
          </a:xfrm>
        </p:spPr>
        <p:txBody>
          <a:bodyPr>
            <a:normAutofit/>
          </a:bodyPr>
          <a:lstStyle/>
          <a:p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 2</a:t>
            </a:r>
            <a:b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de Educación Farmacéutica</a:t>
            </a:r>
            <a:endParaRPr lang="es-419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9D6215-A7F8-464E-AB52-861EADE13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666"/>
            <a:ext cx="10515600" cy="47273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2200" i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Participar en la Red Panamericana de Educación Farmacéutica, en la Conferencia Panamericana de Educación Farmacéutica y de sus grupos de trabajo</a:t>
            </a:r>
            <a:r>
              <a:rPr lang="es-C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sz="2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2000" dirty="0">
                <a:cs typeface="Times New Roman" panose="02020603050405020304" pitchFamily="18" charset="0"/>
              </a:rPr>
              <a:t>1. La </a:t>
            </a:r>
            <a:r>
              <a:rPr lang="es-MX" sz="2000" dirty="0"/>
              <a:t>XII Conferencia Panamericana de Educación Farmacéutica (5-10 octubre 2020 </a:t>
            </a:r>
            <a:r>
              <a:rPr lang="es-CR" sz="2000" dirty="0"/>
              <a:t>Puerto Iguazú, Misiones, Argentina): Suspendida y trasladada para 2021.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2000" dirty="0"/>
              <a:t>2. </a:t>
            </a:r>
            <a:r>
              <a:rPr lang="es-MX" sz="2000" dirty="0"/>
              <a:t>Integrante del Grupo de Trabajo en Servicios Farmacéuticos (GT-SFAPS) de la Conferencia Panamericana de Educación Farmacéutica (CPEF): Formulación y ejecución del plan de trabajo 2019-2021.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/>
              <a:t>2.1 Integrante del grupo ejecutor del proyecto para determinar: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a) </a:t>
            </a:r>
            <a:r>
              <a:rPr lang="es-CO" sz="1800" dirty="0">
                <a:cs typeface="Calibri" panose="020F0502020204030204" pitchFamily="34" charset="0"/>
              </a:rPr>
              <a:t>E</a:t>
            </a:r>
            <a:r>
              <a:rPr lang="es-CO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 estado de situación de la Región de las Américas respecto de las funciones que desempeñan los farmacéuticos y los factores críticos de éxito para el desarrollo de SFAPS</a:t>
            </a:r>
            <a:r>
              <a:rPr lang="es-MX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>
                <a:cs typeface="Calibri" panose="020F0502020204030204" pitchFamily="34" charset="0"/>
              </a:rPr>
              <a:t>b) L</a:t>
            </a:r>
            <a:r>
              <a:rPr lang="es-MX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incorporación de las competencias relacionadas con el desarrollo de los SFAPS en los programas académicos de formación de farmacéuticos y de educación farmacéutica continua que ejecutan las Facultades/Escuelas de Farmacia y las organizaciones farmacéuticas profesionales</a:t>
            </a:r>
            <a:r>
              <a:rPr lang="es-MX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419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338153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98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s-CR" sz="4400" dirty="0"/>
            </a:br>
            <a:br>
              <a:rPr lang="es-CR" sz="4400" dirty="0"/>
            </a:b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 3</a:t>
            </a: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de Educación Farmacéutica</a:t>
            </a:r>
            <a:b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7E2A230-7C0F-46B7-9DB8-D442A38F9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0100"/>
            <a:ext cx="5181600" cy="476277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55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Implementar el curso de </a:t>
            </a:r>
            <a:r>
              <a:rPr lang="es-MX" sz="5500" i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Formulación y ejecución de proyectos para el desarrollo de intervenciones farmacéuticas</a:t>
            </a:r>
            <a:r>
              <a:rPr lang="es-MX" sz="55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en colaboración con el Colegio de Farmacéuticos de Costa Rica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50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MX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Elaboración del diseño curricular.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MX" sz="5000" dirty="0">
                <a:ea typeface="Calibri" panose="020F0502020204030204" pitchFamily="34" charset="0"/>
                <a:cs typeface="Times New Roman" panose="02020603050405020304" pitchFamily="18" charset="0"/>
              </a:rPr>
              <a:t>Organización de la primera edición.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MX" sz="5000" dirty="0">
                <a:ea typeface="Calibri" panose="020F0502020204030204" pitchFamily="34" charset="0"/>
                <a:cs typeface="Times New Roman" panose="02020603050405020304" pitchFamily="18" charset="0"/>
              </a:rPr>
              <a:t>Desarrollo y seguimiento de la primera edición.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Características del curso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Virtual, con tutoría y dos sesiones sincrónicas.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5000" dirty="0">
                <a:ea typeface="Calibri" panose="020F0502020204030204" pitchFamily="34" charset="0"/>
                <a:cs typeface="Times New Roman" panose="02020603050405020304" pitchFamily="18" charset="0"/>
              </a:rPr>
              <a:t>20 semanas, dedicación de 4 horas por semana.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80 horas de aprovechamiento.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5000" dirty="0">
                <a:ea typeface="Calibri" panose="020F0502020204030204" pitchFamily="34" charset="0"/>
                <a:cs typeface="Times New Roman" panose="02020603050405020304" pitchFamily="18" charset="0"/>
              </a:rPr>
              <a:t>Desarrollo un proyecto: formulación, ejecución y evaluación</a:t>
            </a:r>
            <a:r>
              <a:rPr lang="es-MX" sz="29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MX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MX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419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CEE68-B920-445B-A946-1548A30DE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6462"/>
            <a:ext cx="5181600" cy="485641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edición del curso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5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5000" b="1" dirty="0"/>
              <a:t>Fechas</a:t>
            </a:r>
            <a:r>
              <a:rPr lang="es-MX" sz="5000" dirty="0"/>
              <a:t>: 4 de agosto a 20 de diciembre de 2020.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5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5000" b="1" dirty="0"/>
              <a:t>Matriculados</a:t>
            </a:r>
            <a:r>
              <a:rPr lang="es-MX" sz="5000" dirty="0"/>
              <a:t>: 35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5000" dirty="0"/>
              <a:t>Argentina: 1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5000" dirty="0"/>
              <a:t>Costa Rica: 21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5000" dirty="0"/>
              <a:t>Ecuador: 9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5000" dirty="0"/>
              <a:t>Panamá: 1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5000" dirty="0"/>
              <a:t>Uruguay: 4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5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5000" b="1" dirty="0"/>
              <a:t>Grupos</a:t>
            </a:r>
            <a:r>
              <a:rPr lang="es-MX" sz="5000" dirty="0"/>
              <a:t>: 8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5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5000" b="1" dirty="0"/>
              <a:t>Tutores</a:t>
            </a:r>
            <a:r>
              <a:rPr lang="es-MX" sz="5000" dirty="0"/>
              <a:t>: 3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5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5000" b="1" dirty="0"/>
              <a:t>Producto del curso</a:t>
            </a:r>
            <a:r>
              <a:rPr lang="es-MX" sz="5000" dirty="0"/>
              <a:t>: Un proyecto de intervención farmacéutica formulado y ejecutado al 20 de diciembre de 2020 por grupo</a:t>
            </a:r>
            <a:r>
              <a:rPr lang="es-MX" sz="29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MX" sz="29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MX" sz="29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9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9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33D3EB8-395E-432E-8B15-73FD19D9A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5217" y="2746512"/>
            <a:ext cx="2560983" cy="17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8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s-CR" sz="4400" dirty="0"/>
            </a:br>
            <a:br>
              <a:rPr lang="es-CR" sz="4400" dirty="0"/>
            </a:b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 5</a:t>
            </a: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de Educación Farmacéutica</a:t>
            </a:r>
            <a:b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B20644-4CE3-472E-A2A6-8C3EE081B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2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Implementar un programa de capacitación virtual en la modalidad de </a:t>
            </a:r>
            <a:r>
              <a:rPr lang="es-MX" sz="2200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webinars</a:t>
            </a:r>
            <a:r>
              <a:rPr lang="es-MX" sz="22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el abordaje de temas prioritarios en las diferentes áreas del ejercicio profesional farmacéutico</a:t>
            </a: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de </a:t>
            </a:r>
            <a:r>
              <a:rPr lang="es-MX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webinars</a:t>
            </a:r>
            <a:r>
              <a:rPr lang="es-MX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organizados</a:t>
            </a: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12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2000" dirty="0">
                <a:cs typeface="Times New Roman" panose="02020603050405020304" pitchFamily="18" charset="0"/>
              </a:rPr>
              <a:t>Realizados: 10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2000" dirty="0">
                <a:cs typeface="Times New Roman" panose="02020603050405020304" pitchFamily="18" charset="0"/>
              </a:rPr>
              <a:t>Programados: 2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sz="2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Temática abordada en los </a:t>
            </a:r>
            <a:r>
              <a:rPr lang="es-MX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webinars</a:t>
            </a:r>
            <a:r>
              <a:rPr lang="es-MX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Farmacia y COVID-19: 3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Farmacia y vacunación: 4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Farmacia y uso racional de antimicrobianos: 1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Farmacia y otros servicios: 2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Industria farmacéutica: 2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sz="2000" dirty="0"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s-CR" sz="2000" dirty="0"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CEE68-B920-445B-A946-1548A30DEE7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604963"/>
            <a:ext cx="5181600" cy="38274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MX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D348C-7557-41FF-97BC-DFFE0641C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171" y="3707314"/>
            <a:ext cx="3371630" cy="206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6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0387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992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s-CR" sz="4400" dirty="0"/>
            </a:br>
            <a:br>
              <a:rPr lang="es-CR" sz="4400" dirty="0"/>
            </a:br>
            <a:r>
              <a:rPr lang="es-C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</a:t>
            </a:r>
            <a:r>
              <a:rPr lang="es-C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s-CR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ebinars</a:t>
            </a:r>
            <a:r>
              <a:rPr lang="es-C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C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C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ealizados</a:t>
            </a:r>
            <a:b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B20644-4CE3-472E-A2A6-8C3EE081B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5052"/>
            <a:ext cx="5181600" cy="480924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s-MX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 octubre 2019</a:t>
            </a: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R" sz="2000" dirty="0">
                <a:solidFill>
                  <a:srgbClr val="323130"/>
                </a:solidFill>
                <a:effectLst/>
                <a:ea typeface="Calibri" panose="020F0502020204030204" pitchFamily="34" charset="0"/>
              </a:rPr>
              <a:t>Regulaciones y registro para comercialización de Biosimilares de acuerdo con la Organización Mundial de la Salud.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sz="2000" dirty="0">
              <a:solidFill>
                <a:srgbClr val="323130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2000" dirty="0">
                <a:solidFill>
                  <a:srgbClr val="323130"/>
                </a:solidFill>
                <a:ea typeface="Calibri" panose="020F0502020204030204" pitchFamily="34" charset="0"/>
              </a:rPr>
              <a:t>2) </a:t>
            </a:r>
            <a:r>
              <a:rPr lang="es-CR" sz="2000" b="1" dirty="0">
                <a:solidFill>
                  <a:srgbClr val="323130"/>
                </a:solidFill>
                <a:ea typeface="Calibri" panose="020F0502020204030204" pitchFamily="34" charset="0"/>
              </a:rPr>
              <a:t>20 noviembre 2019</a:t>
            </a:r>
            <a:r>
              <a:rPr lang="es-CR" sz="2000" dirty="0">
                <a:solidFill>
                  <a:srgbClr val="323130"/>
                </a:solidFill>
                <a:ea typeface="Calibri" panose="020F0502020204030204" pitchFamily="34" charset="0"/>
              </a:rPr>
              <a:t>: Programas de Optimización de Antimicrobianos (</a:t>
            </a:r>
            <a:r>
              <a:rPr lang="es-CR" sz="2000" dirty="0" err="1">
                <a:solidFill>
                  <a:srgbClr val="323130"/>
                </a:solidFill>
                <a:ea typeface="Calibri" panose="020F0502020204030204" pitchFamily="34" charset="0"/>
              </a:rPr>
              <a:t>PROA’s</a:t>
            </a:r>
            <a:r>
              <a:rPr lang="es-CR" sz="2000" dirty="0">
                <a:solidFill>
                  <a:srgbClr val="323130"/>
                </a:solidFill>
                <a:ea typeface="Calibri" panose="020F0502020204030204" pitchFamily="34" charset="0"/>
              </a:rPr>
              <a:t>) y el rol esencial del farmacéutico.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sz="2000" dirty="0">
              <a:solidFill>
                <a:srgbClr val="323130"/>
              </a:solidFill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2000" dirty="0">
                <a:solidFill>
                  <a:srgbClr val="323130"/>
                </a:solidFill>
                <a:ea typeface="Calibri" panose="020F0502020204030204" pitchFamily="34" charset="0"/>
              </a:rPr>
              <a:t>3) </a:t>
            </a:r>
            <a:r>
              <a:rPr lang="es-CR" sz="2000" b="1" dirty="0">
                <a:solidFill>
                  <a:srgbClr val="323130"/>
                </a:solidFill>
                <a:ea typeface="Calibri" panose="020F0502020204030204" pitchFamily="34" charset="0"/>
              </a:rPr>
              <a:t>15 abril 2020</a:t>
            </a:r>
            <a:r>
              <a:rPr lang="es-CR" sz="2000" dirty="0">
                <a:solidFill>
                  <a:srgbClr val="323130"/>
                </a:solidFill>
                <a:ea typeface="Calibri" panose="020F0502020204030204" pitchFamily="34" charset="0"/>
              </a:rPr>
              <a:t>: </a:t>
            </a:r>
            <a:r>
              <a:rPr lang="es-E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¿Cuál es el aporte del farmacéutico asistencial en la pandemia por COVID-19?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s-E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22 abril 2020</a:t>
            </a: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: Agua para uso farmacéutico según la Organización Mundial de la Salud.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es-E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29 abril 2020</a:t>
            </a: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419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Comunicar COVID-19 desde la farmacia de comunidad. Comunicación en crisis.</a:t>
            </a:r>
            <a:endParaRPr lang="es-E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</a:pPr>
            <a:endParaRPr lang="es-419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s-CR" sz="2000" dirty="0">
              <a:solidFill>
                <a:srgbClr val="323130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s-CR" sz="1800" dirty="0">
              <a:solidFill>
                <a:srgbClr val="32313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s-MX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sz="2000" dirty="0"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s-CR" sz="2000" dirty="0"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CEE68-B920-445B-A946-1548A30DE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5052"/>
            <a:ext cx="5181600" cy="461191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/>
              <a:t>6) </a:t>
            </a:r>
            <a:r>
              <a:rPr lang="es-MX" sz="2000" b="1" dirty="0"/>
              <a:t>24 junio 2020</a:t>
            </a:r>
            <a:r>
              <a:rPr lang="es-MX" sz="2000" dirty="0"/>
              <a:t>: Uso medicinal del cannabis.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/>
              <a:t>7) </a:t>
            </a:r>
            <a:r>
              <a:rPr lang="es-MX" sz="2000" b="1" dirty="0"/>
              <a:t>22 julio 2020</a:t>
            </a:r>
            <a:r>
              <a:rPr lang="es-MX" sz="2000" dirty="0"/>
              <a:t>: </a:t>
            </a:r>
            <a:r>
              <a:rPr lang="es-C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Actuaciones del farmacéutico en una unidad de cuidado intensivo</a:t>
            </a:r>
            <a:r>
              <a:rPr lang="es-MX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0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>
                <a:cs typeface="Arial" panose="020B0604020202020204" pitchFamily="34" charset="0"/>
              </a:rPr>
              <a:t>8) </a:t>
            </a:r>
            <a:r>
              <a:rPr lang="es-MX" sz="2000" b="1" dirty="0">
                <a:cs typeface="Arial" panose="020B0604020202020204" pitchFamily="34" charset="0"/>
              </a:rPr>
              <a:t>26 agosto 2020</a:t>
            </a:r>
            <a:r>
              <a:rPr lang="es-MX" sz="2000" dirty="0">
                <a:cs typeface="Arial" panose="020B0604020202020204" pitchFamily="34" charset="0"/>
              </a:rPr>
              <a:t>: </a:t>
            </a:r>
            <a:r>
              <a:rPr lang="es-P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Efectos del COVID-19 en la salud de los profesionales sanitarios y estrategias futuras de prevención.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PE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P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9) </a:t>
            </a:r>
            <a:r>
              <a:rPr lang="es-PE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7 octubre 2020</a:t>
            </a:r>
            <a:r>
              <a:rPr lang="es-P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419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Avances en el desarrollo de vacunas contra COVID-19 e importancia de la vacunación en tiempos de pandemia</a:t>
            </a:r>
            <a:r>
              <a:rPr lang="es-P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PE" sz="2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P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10) </a:t>
            </a:r>
            <a:r>
              <a:rPr lang="es-PE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28 octubre 2020</a:t>
            </a:r>
            <a:r>
              <a:rPr lang="es-P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419" sz="2000" dirty="0">
                <a:solidFill>
                  <a:srgbClr val="1F1F1E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Reticencia a la vacunación y el rol del farmacéutico en la educación en inmunizaciones.</a:t>
            </a:r>
            <a:endParaRPr lang="es-419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419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MX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2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D24BC41-16A8-4D4B-9971-696CF4941C49}"/>
              </a:ext>
            </a:extLst>
          </p:cNvPr>
          <p:cNvSpPr/>
          <p:nvPr/>
        </p:nvSpPr>
        <p:spPr>
          <a:xfrm>
            <a:off x="4135272" y="608690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51851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6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s-CR" sz="4400" dirty="0"/>
            </a:br>
            <a:br>
              <a:rPr lang="es-CR" sz="4400" dirty="0"/>
            </a:br>
            <a:br>
              <a:rPr lang="es-CR" sz="4400" dirty="0"/>
            </a:br>
            <a:r>
              <a:rPr lang="es-MX" sz="3300" b="1" dirty="0"/>
              <a:t>Ejecución del curso virtual de autoaprendizaje:  </a:t>
            </a:r>
            <a:br>
              <a:rPr lang="es-MX" sz="3300" b="1" dirty="0"/>
            </a:br>
            <a:r>
              <a:rPr lang="es-MX" sz="3300" b="1" i="1" dirty="0"/>
              <a:t>Abordaje farmacéutico de las enfermedades causadas por </a:t>
            </a:r>
            <a:r>
              <a:rPr lang="es-MX" sz="3300" b="1" i="1" dirty="0" err="1"/>
              <a:t>arbovirus</a:t>
            </a:r>
            <a:r>
              <a:rPr lang="es-MX" sz="3300" i="1" dirty="0"/>
              <a:t>.</a:t>
            </a:r>
            <a:br>
              <a:rPr lang="es-MX" sz="3300" i="1" dirty="0"/>
            </a:br>
            <a:br>
              <a:rPr lang="es-C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B20644-4CE3-472E-A2A6-8C3EE081B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2898"/>
            <a:ext cx="5181600" cy="474997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b="1" dirty="0"/>
              <a:t>Descripción</a:t>
            </a:r>
            <a:r>
              <a:rPr lang="es-MX" sz="2400" dirty="0"/>
              <a:t>: Curso virtual </a:t>
            </a:r>
            <a:r>
              <a:rPr lang="es-MX" sz="2400"/>
              <a:t>de autoaprendizaje de </a:t>
            </a:r>
            <a:r>
              <a:rPr lang="es-MX" sz="2400" dirty="0"/>
              <a:t>12 semanas, con dedicación de 3 </a:t>
            </a:r>
            <a:r>
              <a:rPr lang="es-MX" sz="2400"/>
              <a:t>horas semanales y 36 </a:t>
            </a:r>
            <a:r>
              <a:rPr lang="es-MX" sz="2400" dirty="0"/>
              <a:t>horas de aprovechamiento.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b="1" dirty="0"/>
              <a:t>Segunda edición</a:t>
            </a:r>
            <a:r>
              <a:rPr lang="es-MX" sz="2400" dirty="0"/>
              <a:t>: 2 setiembre a 26 noviembre 2019.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b="1" dirty="0"/>
              <a:t>Tercera edición</a:t>
            </a:r>
            <a:r>
              <a:rPr lang="es-MX" sz="2400" dirty="0"/>
              <a:t>: </a:t>
            </a:r>
            <a:r>
              <a:rPr lang="es-C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 24 de febrero al 24 de mayo de 2020.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b="1" dirty="0"/>
              <a:t>Acciones</a:t>
            </a:r>
            <a:r>
              <a:rPr lang="es-MX" sz="2400" dirty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MX" sz="2400" dirty="0"/>
              <a:t>Revisión y ajuste de la guía didáctica del curso.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MX" sz="2400" dirty="0">
                <a:ea typeface="Calibri" panose="020F0502020204030204" pitchFamily="34" charset="0"/>
                <a:cs typeface="Times New Roman" panose="02020603050405020304" pitchFamily="18" charset="0"/>
              </a:rPr>
              <a:t>Desarrollo y seguimiento del curso.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R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CEE68-B920-445B-A946-1548A30DE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1412"/>
            <a:ext cx="5181600" cy="520768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MX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MX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MX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5F5071C-21DD-4A94-B745-37B3F8ABEB7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68278" y="1742897"/>
            <a:ext cx="5504622" cy="461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0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7928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064" y="2284365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346364"/>
            <a:ext cx="2420645" cy="23264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364"/>
            <a:ext cx="9144000" cy="387600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R" sz="4400" dirty="0"/>
            </a:br>
            <a:r>
              <a:rPr lang="es-C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Foro desarrolla actividades que promueven el perfeccionamiento de la práctica farmacéutica, contribuyendo a mejorar la salud en las Américas</a:t>
            </a:r>
            <a:br>
              <a:rPr lang="es-C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D276951-C5DE-4E13-AD2E-CE499EE46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457" y="4222365"/>
            <a:ext cx="4029079" cy="1828802"/>
          </a:xfrm>
          <a:prstGeom prst="rect">
            <a:avLst/>
          </a:prstGeom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DBB2CE82-0BAA-402B-8EAA-0EBA1C1B9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731026"/>
            <a:ext cx="9144000" cy="1296044"/>
          </a:xfrm>
        </p:spPr>
        <p:txBody>
          <a:bodyPr/>
          <a:lstStyle/>
          <a:p>
            <a:endParaRPr lang="es-CR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562907C-CF45-492A-B6B3-B22AF3C0120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11846" y="2230140"/>
            <a:ext cx="2768242" cy="19380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41EBDC-B499-43C0-9AEF-77D9669C50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15" y="1783077"/>
            <a:ext cx="2768242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0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1999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R" sz="4400" dirty="0"/>
            </a:br>
            <a:br>
              <a:rPr lang="es-CR" sz="4400" dirty="0"/>
            </a:br>
            <a:r>
              <a:rPr lang="es-C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generales</a:t>
            </a:r>
            <a:br>
              <a:rPr lang="es-C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Señalan las responsabilidades de la Dirección de Práctica Farmacéutica </a:t>
            </a:r>
            <a:br>
              <a:rPr lang="es-C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4400" dirty="0"/>
            </a:br>
            <a:br>
              <a:rPr lang="es-CR" sz="3600" dirty="0"/>
            </a:br>
            <a:endParaRPr lang="es-CR" sz="36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DA94DF9-C253-4E35-906A-F5A8C2E3D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384536"/>
              </p:ext>
            </p:extLst>
          </p:nvPr>
        </p:nvGraphicFramePr>
        <p:xfrm>
          <a:off x="838200" y="1649261"/>
          <a:ext cx="10515600" cy="497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273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R" sz="4400" dirty="0"/>
            </a:br>
            <a:r>
              <a:rPr lang="es-C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CONJUNTO</a:t>
            </a: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B20644-4CE3-472E-A2A6-8C3EE081B38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CR" dirty="0"/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B662F157-FA02-4E93-9D5F-EE236C7FA27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sz="2400" dirty="0"/>
          </a:p>
          <a:p>
            <a:pPr marL="0" indent="0">
              <a:buNone/>
            </a:pPr>
            <a:endParaRPr lang="es-CR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90F249F-1857-4C5C-ABBC-B2C75F78B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921456"/>
              </p:ext>
            </p:extLst>
          </p:nvPr>
        </p:nvGraphicFramePr>
        <p:xfrm>
          <a:off x="225287" y="808383"/>
          <a:ext cx="11688417" cy="524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B64A9CC-C109-46C0-A50A-7217FF2C7B38}"/>
              </a:ext>
            </a:extLst>
          </p:cNvPr>
          <p:cNvSpPr txBox="1"/>
          <p:nvPr/>
        </p:nvSpPr>
        <p:spPr>
          <a:xfrm>
            <a:off x="3012038" y="5648398"/>
            <a:ext cx="6202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Ejecutivo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798C58-BCB0-4D0E-9E37-D2B834A7F9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6719" y="2684994"/>
            <a:ext cx="1781038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0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267" y="802955"/>
            <a:ext cx="433381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33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3300" kern="12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90" r="3091"/>
          <a:stretch/>
        </p:blipFill>
        <p:spPr>
          <a:xfrm>
            <a:off x="20" y="4310923"/>
            <a:ext cx="3083422" cy="2547077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8915" r="5559"/>
          <a:stretch/>
        </p:blipFill>
        <p:spPr>
          <a:xfrm>
            <a:off x="3532736" y="2984162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8824" r="24330" b="-1"/>
          <a:stretch/>
        </p:blipFill>
        <p:spPr>
          <a:xfrm>
            <a:off x="1" y="-1"/>
            <a:ext cx="3943111" cy="3318096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F9D6215-A7F8-464E-AB52-861EADE1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4683" y="802954"/>
            <a:ext cx="4930843" cy="52580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b="1" dirty="0"/>
              <a:t>EJECUCIÓN DE </a:t>
            </a:r>
            <a:r>
              <a:rPr lang="en-US" sz="3200" b="1" dirty="0">
                <a:solidFill>
                  <a:srgbClr val="0070C0"/>
                </a:solidFill>
              </a:rPr>
              <a:t>ACTIVIDADES CONTEMPLADAS</a:t>
            </a:r>
            <a:r>
              <a:rPr lang="en-US" sz="3200" b="1" dirty="0"/>
              <a:t> EN LOS OBJETIVOS ESPECÍFICOS ASIGNADOS A LA DIRECCIÓN DE PRÁCTICA FARMACÉUTICA </a:t>
            </a:r>
          </a:p>
          <a:p>
            <a:pPr>
              <a:spcBef>
                <a:spcPts val="0"/>
              </a:spcBef>
            </a:pPr>
            <a:endParaRPr lang="en-US" sz="3200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</a:rPr>
              <a:t>Plan de </a:t>
            </a:r>
            <a:r>
              <a:rPr lang="en-US" sz="3200" b="1" dirty="0" err="1">
                <a:solidFill>
                  <a:srgbClr val="000000"/>
                </a:solidFill>
              </a:rPr>
              <a:t>Acción</a:t>
            </a:r>
            <a:r>
              <a:rPr lang="en-US" sz="3200" b="1" dirty="0">
                <a:solidFill>
                  <a:srgbClr val="000000"/>
                </a:solidFill>
              </a:rPr>
              <a:t> 2019-2020</a:t>
            </a:r>
          </a:p>
        </p:txBody>
      </p:sp>
    </p:spTree>
    <p:extLst>
      <p:ext uri="{BB962C8B-B14F-4D97-AF65-F5344CB8AC3E}">
        <p14:creationId xmlns:p14="http://schemas.microsoft.com/office/powerpoint/2010/main" val="339417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587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R" sz="4400" dirty="0"/>
            </a:br>
            <a: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 1</a:t>
            </a:r>
            <a:b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B20644-4CE3-472E-A2A6-8C3EE081B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60998"/>
            <a:ext cx="5981023" cy="49318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Apoyar la implementación de dos proyectos relacionados con la inserción y/o el desarrollo de servicios farmacéuticos basados en atención primaria de salud o de implementación de las buenas prácticas de farmacia en los servicios farmacéuticos.</a:t>
            </a:r>
            <a:endParaRPr lang="es-419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MX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asignado</a:t>
            </a:r>
            <a:r>
              <a:rPr lang="es-MX" sz="2600" dirty="0"/>
              <a:t>: $ 5,000.00</a:t>
            </a:r>
            <a:endParaRPr lang="es-CR" sz="2600" dirty="0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</a:t>
            </a:r>
            <a:r>
              <a:rPr lang="es-MX" dirty="0"/>
              <a:t>Fondo concursable para el desarrollo de los proyectos.</a:t>
            </a:r>
            <a:endParaRPr lang="es-CR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CR" dirty="0"/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B662F157-FA02-4E93-9D5F-EE236C7FA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5994" y="1825625"/>
            <a:ext cx="4479235" cy="4351338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s-CR" dirty="0"/>
          </a:p>
        </p:txBody>
      </p:sp>
      <p:pic>
        <p:nvPicPr>
          <p:cNvPr id="2050" name="Picture 2" descr="Resultado de imagen para ImÃ¡genes de ejecuciÃ³n de proyectos">
            <a:extLst>
              <a:ext uri="{FF2B5EF4-FFF2-40B4-BE49-F238E27FC236}">
                <a16:creationId xmlns:a16="http://schemas.microsoft.com/office/drawing/2014/main" id="{0FA83BF5-DE77-4F05-AA85-AF21FAF02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94" y="1926123"/>
            <a:ext cx="4479235" cy="397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1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R" sz="4400" dirty="0"/>
            </a:br>
            <a:br>
              <a:rPr lang="es-CR" sz="4400" dirty="0"/>
            </a:br>
            <a: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 1</a:t>
            </a: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Documentos revisados y/o elabora</a:t>
            </a:r>
            <a: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</a:t>
            </a:r>
            <a:b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B20644-4CE3-472E-A2A6-8C3EE081B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19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que recibe financiamiento del Foro Farmacéutico de las Américas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ES" sz="2400" dirty="0"/>
              <a:t>Convocatoria para el apoyo al financiamiento de dos proyectos </a:t>
            </a:r>
            <a:r>
              <a:rPr lang="es-CR" sz="2400" dirty="0"/>
              <a:t>relacionados con servicios farmacéuticos </a:t>
            </a:r>
            <a:r>
              <a:rPr lang="es-ES_tradnl" sz="2400" dirty="0"/>
              <a:t>y un proyecto </a:t>
            </a:r>
            <a:r>
              <a:rPr lang="es-CR" sz="2400" dirty="0"/>
              <a:t>relacionado con educación farmacéutica a ser ejecutados en el periodo 2019-2020.</a:t>
            </a:r>
            <a:endParaRPr lang="es-MX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MX" sz="2400" dirty="0"/>
              <a:t>Requisitos que deben cumplir los proyectos a ser postulados.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MX" sz="2400" dirty="0"/>
              <a:t>Formato para la presentación del proyecto.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MX" sz="2400" dirty="0"/>
              <a:t>Instrumento de valoración de los proyectos que se presentan a concurso.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MX" sz="2400" dirty="0"/>
              <a:t>Instrumento de seguimiento de la ejecución de los proyectos seleccionados.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CR" sz="2400" dirty="0"/>
              <a:t>Estructura del informe final de ejecución del proyecto.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ES" sz="2400" dirty="0"/>
              <a:t>Instrumento de evaluación del informe final de ejecución del proyecto.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dirty="0"/>
          </a:p>
          <a:p>
            <a:pPr marL="0" indent="0" algn="just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4603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R" sz="4400" dirty="0"/>
            </a:br>
            <a:br>
              <a:rPr lang="es-CR" sz="4400" dirty="0"/>
            </a:br>
            <a: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 1</a:t>
            </a: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recibidos y seleccionados</a:t>
            </a:r>
            <a:b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B20644-4CE3-472E-A2A6-8C3EE081B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07296" cy="4351338"/>
          </a:xfrm>
        </p:spPr>
        <p:txBody>
          <a:bodyPr>
            <a:normAutofit fontScale="92500" lnSpcReduction="20000"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700" b="1" dirty="0"/>
              <a:t>Proyectos recibidos</a:t>
            </a:r>
            <a:r>
              <a:rPr lang="es-ES" sz="2700" dirty="0"/>
              <a:t>: 6</a:t>
            </a:r>
          </a:p>
          <a:p>
            <a:pPr marL="457200" lvl="1" indent="-457200" algn="just">
              <a:lnSpc>
                <a:spcPct val="100000"/>
              </a:lnSpc>
              <a:spcBef>
                <a:spcPts val="0"/>
              </a:spcBef>
            </a:pPr>
            <a:r>
              <a:rPr lang="es-ES" sz="2700" dirty="0"/>
              <a:t>Costa Rica-</a:t>
            </a:r>
            <a:r>
              <a:rPr lang="es-ES" sz="2700" dirty="0" err="1"/>
              <a:t>ColFar</a:t>
            </a:r>
            <a:r>
              <a:rPr lang="es-ES" sz="2700" dirty="0"/>
              <a:t>: 5</a:t>
            </a:r>
          </a:p>
          <a:p>
            <a:pPr marL="457200" lvl="1" indent="-457200" algn="just">
              <a:lnSpc>
                <a:spcPct val="100000"/>
              </a:lnSpc>
              <a:spcBef>
                <a:spcPts val="0"/>
              </a:spcBef>
            </a:pPr>
            <a:r>
              <a:rPr lang="es-ES" sz="2700" dirty="0"/>
              <a:t>Uruguay-AQFU: 1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MX" sz="2600" dirty="0"/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sz="26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sz="26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2700" b="1" dirty="0"/>
              <a:t>Proyectos seleccionados</a:t>
            </a:r>
            <a:r>
              <a:rPr lang="es-CR" sz="2700" dirty="0"/>
              <a:t>: 2</a:t>
            </a:r>
          </a:p>
          <a:p>
            <a:pPr marL="457200" lvl="1" indent="-457200" algn="just">
              <a:lnSpc>
                <a:spcPct val="100000"/>
              </a:lnSpc>
              <a:spcBef>
                <a:spcPts val="0"/>
              </a:spcBef>
            </a:pPr>
            <a:r>
              <a:rPr lang="es-ES" sz="2700" dirty="0"/>
              <a:t>Costa Rica-</a:t>
            </a:r>
            <a:r>
              <a:rPr lang="es-ES" sz="2700" dirty="0" err="1"/>
              <a:t>ColFar</a:t>
            </a:r>
            <a:r>
              <a:rPr lang="es-ES" sz="2700" dirty="0"/>
              <a:t>: 1</a:t>
            </a:r>
          </a:p>
          <a:p>
            <a:pPr marL="457200" lvl="1" indent="-457200" algn="just">
              <a:lnSpc>
                <a:spcPct val="100000"/>
              </a:lnSpc>
              <a:spcBef>
                <a:spcPts val="0"/>
              </a:spcBef>
            </a:pPr>
            <a:r>
              <a:rPr lang="es-ES" sz="2700" dirty="0"/>
              <a:t>Uruguay-AQFU: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CEE68-B920-445B-A946-1548A30DE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0783" y="1825625"/>
            <a:ext cx="6583017" cy="47872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200" b="1" dirty="0"/>
              <a:t>P</a:t>
            </a:r>
            <a:r>
              <a:rPr lang="es-CR" sz="2200" b="1" dirty="0" err="1"/>
              <a:t>royecto</a:t>
            </a:r>
            <a:r>
              <a:rPr lang="es-CR" sz="2200" b="1" dirty="0"/>
              <a:t> Costa Rica-</a:t>
            </a:r>
            <a:r>
              <a:rPr lang="es-CR" sz="2200" b="1" dirty="0" err="1"/>
              <a:t>ColFar</a:t>
            </a:r>
            <a:r>
              <a:rPr lang="es-CR" sz="2200" dirty="0"/>
              <a:t>: </a:t>
            </a:r>
            <a:r>
              <a:rPr lang="es-ES_tradnl" sz="2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Establecimiento de criterios técnicos y herramientas de capacitación para la administración de medicamentos en los centros educativos de Costa Rica.</a:t>
            </a:r>
            <a:r>
              <a:rPr lang="es-ES_tradnl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2200" b="1" dirty="0"/>
              <a:t>Periodo de ejecución</a:t>
            </a:r>
            <a:r>
              <a:rPr lang="es-CR" sz="2200" dirty="0"/>
              <a:t>: </a:t>
            </a:r>
            <a:r>
              <a:rPr lang="es-ES" sz="2200" dirty="0"/>
              <a:t>1° agosto 2020 a 31 julio 2021.</a:t>
            </a:r>
            <a:r>
              <a:rPr lang="es-ES" sz="2200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200" b="1" dirty="0"/>
              <a:t>Apoyo financiero asignado</a:t>
            </a:r>
            <a:r>
              <a:rPr lang="es-ES" sz="2200" dirty="0"/>
              <a:t>: $2,500.00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200" b="1" dirty="0"/>
              <a:t>P</a:t>
            </a:r>
            <a:r>
              <a:rPr lang="es-CR" sz="2200" b="1" dirty="0" err="1"/>
              <a:t>royecto</a:t>
            </a:r>
            <a:r>
              <a:rPr lang="es-CR" sz="2200" b="1" dirty="0"/>
              <a:t> Uruguay-AQFU</a:t>
            </a:r>
            <a:r>
              <a:rPr lang="es-CR" sz="2200" dirty="0"/>
              <a:t>: </a:t>
            </a:r>
            <a:r>
              <a:rPr lang="es-UY" sz="2200" i="1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Monitoreo telefónico como soporte a la adherencia en el tratamiento de pacientes adolescentes y jóvenes trasplantados hepáticos</a:t>
            </a:r>
            <a:r>
              <a:rPr lang="es-UY" sz="2200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s-CR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2200" b="1" dirty="0"/>
              <a:t>Periodo de ejecución</a:t>
            </a:r>
            <a:r>
              <a:rPr lang="es-CR" sz="2200" dirty="0"/>
              <a:t>: </a:t>
            </a:r>
            <a:r>
              <a:rPr lang="es-ES" sz="2200" dirty="0"/>
              <a:t>1° noviembre 2020 a 31 octubre 2021.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200" b="1" dirty="0"/>
              <a:t>Apoyo financiero asignado</a:t>
            </a:r>
            <a:r>
              <a:rPr lang="es-ES" sz="2200" dirty="0"/>
              <a:t>: $2,500.00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sz="2400" dirty="0"/>
          </a:p>
        </p:txBody>
      </p:sp>
      <p:pic>
        <p:nvPicPr>
          <p:cNvPr id="8" name="Imagen 7" descr="Imagen que contiene papelería, instrumentos de escritura, interior&#10;&#10;Descripción generada automáticamente">
            <a:extLst>
              <a:ext uri="{FF2B5EF4-FFF2-40B4-BE49-F238E27FC236}">
                <a16:creationId xmlns:a16="http://schemas.microsoft.com/office/drawing/2014/main" id="{4E7989E6-61A3-4FE0-9A0C-B03FB5BF9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91" y="3233693"/>
            <a:ext cx="2434106" cy="16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0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R" sz="4400" dirty="0"/>
            </a:br>
            <a:br>
              <a:rPr lang="es-CR" sz="4400" dirty="0"/>
            </a:br>
            <a: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 1</a:t>
            </a: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Seguimiento de proyectos en ejecución </a:t>
            </a:r>
            <a:b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EEB6257C-ABFA-44A8-ABB2-D9A55A824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536"/>
            <a:ext cx="10515600" cy="420548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200" b="1" dirty="0"/>
              <a:t>Proyecto</a:t>
            </a:r>
            <a:r>
              <a:rPr lang="es-ES_tradnl" sz="2200" dirty="0"/>
              <a:t>: </a:t>
            </a:r>
            <a:r>
              <a:rPr lang="es-ES_tradnl" sz="2200" i="1" dirty="0"/>
              <a:t>Actividad Farmacéutica en los Servicios Penitenciarios de Argentina. Alcances y limitaciones. Análisis de situación. Estudio observacional</a:t>
            </a:r>
            <a:r>
              <a:rPr lang="es-ES_tradnl" sz="2200" dirty="0"/>
              <a:t>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ES_tradnl" sz="2000" b="1" dirty="0"/>
              <a:t>Fechas de ejecución</a:t>
            </a:r>
            <a:r>
              <a:rPr lang="es-ES_tradnl" sz="2000" dirty="0"/>
              <a:t>: 18 de junio 2018 a 18 de agosto 2019.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ES_tradnl" sz="2000" b="1" dirty="0"/>
              <a:t>Estado</a:t>
            </a:r>
            <a:r>
              <a:rPr lang="es-ES_tradnl" sz="2000" dirty="0"/>
              <a:t>: Finalizado.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_tradnl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200" b="1" dirty="0"/>
              <a:t>Proyecto</a:t>
            </a:r>
            <a:r>
              <a:rPr lang="es-ES_tradnl" sz="2200" dirty="0"/>
              <a:t>: </a:t>
            </a:r>
            <a:r>
              <a:rPr lang="es-CR" sz="2200" i="1" dirty="0"/>
              <a:t>Educación en salud inclusiva para farmacéuticos y personas sordas</a:t>
            </a:r>
            <a:r>
              <a:rPr lang="es-CR" sz="2200" dirty="0"/>
              <a:t>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ES_tradnl" sz="2000" b="1" dirty="0"/>
              <a:t>Fechas de ejecución</a:t>
            </a:r>
            <a:r>
              <a:rPr lang="es-ES_tradnl" sz="2000" dirty="0"/>
              <a:t>:</a:t>
            </a:r>
            <a:r>
              <a:rPr lang="es-CR" sz="2000" spc="-5" dirty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1° de julio de 2019 al 30 de junio de 2020</a:t>
            </a:r>
            <a:endParaRPr lang="es-ES_tradnl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ES_tradnl" sz="2000" b="1" dirty="0"/>
              <a:t>Estado</a:t>
            </a:r>
            <a:r>
              <a:rPr lang="es-ES_tradnl" sz="2000" dirty="0"/>
              <a:t>: Finalizado.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_tradnl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200" b="1" dirty="0"/>
              <a:t>Proyecto</a:t>
            </a:r>
            <a:r>
              <a:rPr lang="es-ES_tradnl" sz="2200" dirty="0"/>
              <a:t>: </a:t>
            </a:r>
            <a:r>
              <a:rPr lang="es-CR" sz="2200" i="1" dirty="0"/>
              <a:t>Buenas prácticas de dispensación de antibióticos de mayor demanda en las farmacias comunitarias de la provincia de Córdoba, Argentina</a:t>
            </a:r>
            <a:r>
              <a:rPr lang="es-CR" sz="2200" dirty="0"/>
              <a:t>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CR" sz="2000" b="1" dirty="0"/>
              <a:t>Fechas de ejecución</a:t>
            </a:r>
            <a:r>
              <a:rPr lang="es-CR" sz="2000" dirty="0"/>
              <a:t>: </a:t>
            </a:r>
            <a:r>
              <a:rPr lang="es-ES" sz="2000" spc="-5" dirty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1° de febrero de 2020 al 31 de enero de 2021 (31 de mayo de 2021)</a:t>
            </a:r>
            <a:endParaRPr lang="es-CR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CR" sz="2000" b="1" dirty="0"/>
              <a:t>Estado</a:t>
            </a:r>
            <a:r>
              <a:rPr lang="es-CR" sz="2000" dirty="0"/>
              <a:t>: En seguimiento. </a:t>
            </a:r>
            <a:endParaRPr lang="es-ES_tradnl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75D21D-2D6E-4696-8B13-BCE3EE62B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6213" y="5623870"/>
            <a:ext cx="2328226" cy="11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3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0946"/>
            <a:ext cx="12192000" cy="71489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0" y="0"/>
            <a:ext cx="1785870" cy="147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9765"/>
            <a:ext cx="2434106" cy="18864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DD6043E-9DDD-4FAA-B008-56FD8D46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 2</a:t>
            </a:r>
            <a:br>
              <a:rPr lang="es-C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419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9D6215-A7F8-464E-AB52-861EADE13E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Ejecutar el proyecto FFA-FIP </a:t>
            </a:r>
            <a:r>
              <a:rPr lang="es-CR" sz="2400" i="1" dirty="0">
                <a:solidFill>
                  <a:srgbClr val="201F1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Servicios farmacéuticos en </a:t>
            </a:r>
            <a:r>
              <a:rPr lang="es-CR" sz="2400" i="1" dirty="0" err="1">
                <a:solidFill>
                  <a:srgbClr val="201F1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s-CR" sz="2400" i="1" dirty="0" err="1">
                <a:solidFill>
                  <a:srgbClr val="201F1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Salud</a:t>
            </a:r>
            <a:r>
              <a:rPr lang="es-CR" sz="2400" i="1" dirty="0">
                <a:solidFill>
                  <a:srgbClr val="201F1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s-CR" sz="2400" i="1" dirty="0" err="1">
                <a:solidFill>
                  <a:srgbClr val="201F1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Telefarmacia</a:t>
            </a:r>
            <a:r>
              <a:rPr lang="es-CR" sz="2400" i="1" dirty="0">
                <a:solidFill>
                  <a:srgbClr val="201F1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encontrar a los pacientes donde están.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419" sz="24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R" sz="2400" b="1" dirty="0"/>
              <a:t>Coordinadora del proyecto</a:t>
            </a:r>
            <a:r>
              <a:rPr lang="es-CR" sz="2400" dirty="0"/>
              <a:t>: Magaly Rodríguez de </a:t>
            </a:r>
            <a:r>
              <a:rPr lang="es-CR" sz="2400" dirty="0" err="1"/>
              <a:t>Bittner</a:t>
            </a:r>
            <a:endParaRPr lang="es-C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R" sz="2400" b="1" dirty="0"/>
              <a:t>Presupuesto asignado</a:t>
            </a:r>
            <a:r>
              <a:rPr lang="es-CR" sz="2400" dirty="0"/>
              <a:t>: $8,200.00. Fondos específicos asignados por FIP </a:t>
            </a:r>
          </a:p>
          <a:p>
            <a:pPr algn="r"/>
            <a:endParaRPr lang="es-CR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ABA10197-9912-46A2-B91B-B24F08BC84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MX" dirty="0"/>
              <a:t>La propuesta de proyecto no pudo ser concretada en la etapa de formulación.</a:t>
            </a:r>
          </a:p>
          <a:p>
            <a:pPr algn="just"/>
            <a:r>
              <a:rPr lang="es-MX" dirty="0"/>
              <a:t>El Comité Ejecutivo tomó la decisión de cancelar la formulación del proyecto.</a:t>
            </a:r>
          </a:p>
          <a:p>
            <a:pPr algn="just"/>
            <a:r>
              <a:rPr lang="es-MX" dirty="0"/>
              <a:t>Presupuesto real asignado y disponible (primer desembolso de la FIP): $4,100.00</a:t>
            </a:r>
            <a:endParaRPr lang="es-419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0D62075-531C-4BDA-B5C0-8DB55C4AF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174" y="5599904"/>
            <a:ext cx="1613452" cy="12580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9643DD-69D0-4CE1-8578-B6D6D637C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620" y="5663747"/>
            <a:ext cx="2097206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76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1824</Words>
  <Application>Microsoft Office PowerPoint</Application>
  <PresentationFormat>Panorámica</PresentationFormat>
  <Paragraphs>234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de Office</vt:lpstr>
      <vt:lpstr>  Foro Farmacéutico de las Américas Asamblea General Ordinaria  Informe de labores Dirección de Práctica Farmacéutica Periodo 2019-2020 30 de agosto de 2019 a 6 de noviembre de 2020 </vt:lpstr>
      <vt:lpstr>  Objetivos generales Señalan las responsabilidades de la Dirección de Práctica Farmacéutica    </vt:lpstr>
      <vt:lpstr> TRABAJO CONJUNTO </vt:lpstr>
      <vt:lpstr>  </vt:lpstr>
      <vt:lpstr> Objetivo específico 1 </vt:lpstr>
      <vt:lpstr>  Objetivo específico 1 Documentos revisados y/o elaborados  </vt:lpstr>
      <vt:lpstr>  Objetivo específico 1 Proyectos recibidos y seleccionados  </vt:lpstr>
      <vt:lpstr>  Objetivo específico 1 Seguimiento de proyectos en ejecución   </vt:lpstr>
      <vt:lpstr>Objetivo específico 2 </vt:lpstr>
      <vt:lpstr>   Objetivo específico 3   </vt:lpstr>
      <vt:lpstr>   Objetivo específico 4   </vt:lpstr>
      <vt:lpstr>Objetivo específico 5 </vt:lpstr>
      <vt:lpstr>  </vt:lpstr>
      <vt:lpstr>Objetivo específico 2 Dirección de Educación Farmacéutica</vt:lpstr>
      <vt:lpstr>  Objetivo específico 3 Dirección de Educación Farmacéutica  </vt:lpstr>
      <vt:lpstr>  Objetivo específico 5 Dirección de Educación Farmacéutica  </vt:lpstr>
      <vt:lpstr>  Programa de webinars: Realizados  </vt:lpstr>
      <vt:lpstr>   Ejecución del curso virtual de autoaprendizaje:   Abordaje farmacéutico de las enfermedades causadas por arbovirus.   </vt:lpstr>
      <vt:lpstr> El Foro desarrolla actividades que promueven el perfeccionamiento de la práctica farmacéutica, contribuyendo a mejorar la salud en las Américas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Foro Farmacéutico de las Américas Asamblea General Ordinaria  Informe de labores Dirección de Práctica Farmacéutica Periodo 2019-2020 30 de agosto de 2019 a 6 de noviembre de 2020 </dc:title>
  <dc:creator>Nuria Montero</dc:creator>
  <cp:lastModifiedBy>Nuria Montero</cp:lastModifiedBy>
  <cp:revision>1</cp:revision>
  <dcterms:created xsi:type="dcterms:W3CDTF">2020-10-21T00:39:49Z</dcterms:created>
  <dcterms:modified xsi:type="dcterms:W3CDTF">2020-10-21T18:40:36Z</dcterms:modified>
</cp:coreProperties>
</file>