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sldIdLst>
    <p:sldId id="256" r:id="rId3"/>
    <p:sldId id="257" r:id="rId4"/>
    <p:sldId id="298" r:id="rId5"/>
    <p:sldId id="3427" r:id="rId6"/>
    <p:sldId id="3428" r:id="rId7"/>
    <p:sldId id="3429" r:id="rId8"/>
    <p:sldId id="273" r:id="rId9"/>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89" autoAdjust="0"/>
    <p:restoredTop sz="94660"/>
  </p:normalViewPr>
  <p:slideViewPr>
    <p:cSldViewPr snapToGrid="0">
      <p:cViewPr varScale="1">
        <p:scale>
          <a:sx n="117" d="100"/>
          <a:sy n="117" d="100"/>
        </p:scale>
        <p:origin x="480" y="17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F4E8D2-B20B-4338-8978-EBEB3975761E}" type="datetimeFigureOut">
              <a:rPr lang="pt-BR" smtClean="0"/>
              <a:t>26/10/2020</a:t>
            </a:fld>
            <a:endParaRPr lang="pt-B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pt-B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2D4765-101C-41DC-939C-0A75415D3FAC}" type="slidenum">
              <a:rPr lang="pt-BR" smtClean="0"/>
              <a:t>‹#›</a:t>
            </a:fld>
            <a:endParaRPr lang="pt-BR"/>
          </a:p>
        </p:txBody>
      </p:sp>
    </p:spTree>
    <p:extLst>
      <p:ext uri="{BB962C8B-B14F-4D97-AF65-F5344CB8AC3E}">
        <p14:creationId xmlns:p14="http://schemas.microsoft.com/office/powerpoint/2010/main" val="2525861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R"/>
          </a:p>
        </p:txBody>
      </p:sp>
      <p:sp>
        <p:nvSpPr>
          <p:cNvPr id="4" name="Marcador de fecha 3"/>
          <p:cNvSpPr>
            <a:spLocks noGrp="1"/>
          </p:cNvSpPr>
          <p:nvPr>
            <p:ph type="dt" sz="half" idx="10"/>
          </p:nvPr>
        </p:nvSpPr>
        <p:spPr/>
        <p:txBody>
          <a:bodyPr/>
          <a:lstStyle/>
          <a:p>
            <a:fld id="{A0C26445-9756-454B-9C8F-4E216264778F}" type="datetimeFigureOut">
              <a:rPr lang="es-CR" smtClean="0"/>
              <a:t>26/10/20</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F5C45BB9-2147-4420-9EAA-ACC46BF73AFD}" type="slidenum">
              <a:rPr lang="es-CR" smtClean="0"/>
              <a:t>‹#›</a:t>
            </a:fld>
            <a:endParaRPr lang="es-CR"/>
          </a:p>
        </p:txBody>
      </p:sp>
    </p:spTree>
    <p:extLst>
      <p:ext uri="{BB962C8B-B14F-4D97-AF65-F5344CB8AC3E}">
        <p14:creationId xmlns:p14="http://schemas.microsoft.com/office/powerpoint/2010/main" val="942595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p:cNvSpPr>
            <a:spLocks noGrp="1"/>
          </p:cNvSpPr>
          <p:nvPr>
            <p:ph type="dt" sz="half" idx="10"/>
          </p:nvPr>
        </p:nvSpPr>
        <p:spPr/>
        <p:txBody>
          <a:bodyPr/>
          <a:lstStyle/>
          <a:p>
            <a:fld id="{A0C26445-9756-454B-9C8F-4E216264778F}" type="datetimeFigureOut">
              <a:rPr lang="es-CR" smtClean="0"/>
              <a:t>26/10/20</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F5C45BB9-2147-4420-9EAA-ACC46BF73AFD}" type="slidenum">
              <a:rPr lang="es-CR" smtClean="0"/>
              <a:t>‹#›</a:t>
            </a:fld>
            <a:endParaRPr lang="es-CR"/>
          </a:p>
        </p:txBody>
      </p:sp>
    </p:spTree>
    <p:extLst>
      <p:ext uri="{BB962C8B-B14F-4D97-AF65-F5344CB8AC3E}">
        <p14:creationId xmlns:p14="http://schemas.microsoft.com/office/powerpoint/2010/main" val="928770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p:cNvSpPr>
            <a:spLocks noGrp="1"/>
          </p:cNvSpPr>
          <p:nvPr>
            <p:ph type="dt" sz="half" idx="10"/>
          </p:nvPr>
        </p:nvSpPr>
        <p:spPr/>
        <p:txBody>
          <a:bodyPr/>
          <a:lstStyle/>
          <a:p>
            <a:fld id="{A0C26445-9756-454B-9C8F-4E216264778F}" type="datetimeFigureOut">
              <a:rPr lang="es-CR" smtClean="0"/>
              <a:t>26/10/20</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F5C45BB9-2147-4420-9EAA-ACC46BF73AFD}" type="slidenum">
              <a:rPr lang="es-CR" smtClean="0"/>
              <a:t>‹#›</a:t>
            </a:fld>
            <a:endParaRPr lang="es-CR"/>
          </a:p>
        </p:txBody>
      </p:sp>
    </p:spTree>
    <p:extLst>
      <p:ext uri="{BB962C8B-B14F-4D97-AF65-F5344CB8AC3E}">
        <p14:creationId xmlns:p14="http://schemas.microsoft.com/office/powerpoint/2010/main" val="853754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R"/>
          </a:p>
        </p:txBody>
      </p:sp>
      <p:sp>
        <p:nvSpPr>
          <p:cNvPr id="4" name="Marcador de fecha 3"/>
          <p:cNvSpPr>
            <a:spLocks noGrp="1"/>
          </p:cNvSpPr>
          <p:nvPr>
            <p:ph type="dt" sz="half" idx="10"/>
          </p:nvPr>
        </p:nvSpPr>
        <p:spPr/>
        <p:txBody>
          <a:bodyPr/>
          <a:lstStyle/>
          <a:p>
            <a:fld id="{A0C26445-9756-454B-9C8F-4E216264778F}" type="datetimeFigureOut">
              <a:rPr lang="es-CR" smtClean="0"/>
              <a:t>26/10/20</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F5C45BB9-2147-4420-9EAA-ACC46BF73AFD}" type="slidenum">
              <a:rPr lang="es-CR" smtClean="0"/>
              <a:t>‹#›</a:t>
            </a:fld>
            <a:endParaRPr lang="es-CR"/>
          </a:p>
        </p:txBody>
      </p:sp>
    </p:spTree>
    <p:extLst>
      <p:ext uri="{BB962C8B-B14F-4D97-AF65-F5344CB8AC3E}">
        <p14:creationId xmlns:p14="http://schemas.microsoft.com/office/powerpoint/2010/main" val="2865748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p:cNvSpPr>
            <a:spLocks noGrp="1"/>
          </p:cNvSpPr>
          <p:nvPr>
            <p:ph type="dt" sz="half" idx="10"/>
          </p:nvPr>
        </p:nvSpPr>
        <p:spPr/>
        <p:txBody>
          <a:bodyPr/>
          <a:lstStyle/>
          <a:p>
            <a:fld id="{A0C26445-9756-454B-9C8F-4E216264778F}" type="datetimeFigureOut">
              <a:rPr lang="es-CR" smtClean="0"/>
              <a:t>26/10/20</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F5C45BB9-2147-4420-9EAA-ACC46BF73AFD}" type="slidenum">
              <a:rPr lang="es-CR" smtClean="0"/>
              <a:t>‹#›</a:t>
            </a:fld>
            <a:endParaRPr lang="es-CR"/>
          </a:p>
        </p:txBody>
      </p:sp>
    </p:spTree>
    <p:extLst>
      <p:ext uri="{BB962C8B-B14F-4D97-AF65-F5344CB8AC3E}">
        <p14:creationId xmlns:p14="http://schemas.microsoft.com/office/powerpoint/2010/main" val="38093106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A0C26445-9756-454B-9C8F-4E216264778F}" type="datetimeFigureOut">
              <a:rPr lang="es-CR" smtClean="0"/>
              <a:t>26/10/20</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F5C45BB9-2147-4420-9EAA-ACC46BF73AFD}" type="slidenum">
              <a:rPr lang="es-CR" smtClean="0"/>
              <a:t>‹#›</a:t>
            </a:fld>
            <a:endParaRPr lang="es-CR"/>
          </a:p>
        </p:txBody>
      </p:sp>
    </p:spTree>
    <p:extLst>
      <p:ext uri="{BB962C8B-B14F-4D97-AF65-F5344CB8AC3E}">
        <p14:creationId xmlns:p14="http://schemas.microsoft.com/office/powerpoint/2010/main" val="9372399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R"/>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5" name="Marcador de fecha 4"/>
          <p:cNvSpPr>
            <a:spLocks noGrp="1"/>
          </p:cNvSpPr>
          <p:nvPr>
            <p:ph type="dt" sz="half" idx="10"/>
          </p:nvPr>
        </p:nvSpPr>
        <p:spPr/>
        <p:txBody>
          <a:bodyPr/>
          <a:lstStyle/>
          <a:p>
            <a:fld id="{A0C26445-9756-454B-9C8F-4E216264778F}" type="datetimeFigureOut">
              <a:rPr lang="es-CR" smtClean="0"/>
              <a:t>26/10/20</a:t>
            </a:fld>
            <a:endParaRPr lang="es-CR"/>
          </a:p>
        </p:txBody>
      </p:sp>
      <p:sp>
        <p:nvSpPr>
          <p:cNvPr id="6" name="Marcador de pie de página 5"/>
          <p:cNvSpPr>
            <a:spLocks noGrp="1"/>
          </p:cNvSpPr>
          <p:nvPr>
            <p:ph type="ftr" sz="quarter" idx="11"/>
          </p:nvPr>
        </p:nvSpPr>
        <p:spPr/>
        <p:txBody>
          <a:bodyPr/>
          <a:lstStyle/>
          <a:p>
            <a:endParaRPr lang="es-CR"/>
          </a:p>
        </p:txBody>
      </p:sp>
      <p:sp>
        <p:nvSpPr>
          <p:cNvPr id="7" name="Marcador de número de diapositiva 6"/>
          <p:cNvSpPr>
            <a:spLocks noGrp="1"/>
          </p:cNvSpPr>
          <p:nvPr>
            <p:ph type="sldNum" sz="quarter" idx="12"/>
          </p:nvPr>
        </p:nvSpPr>
        <p:spPr/>
        <p:txBody>
          <a:bodyPr/>
          <a:lstStyle/>
          <a:p>
            <a:fld id="{F5C45BB9-2147-4420-9EAA-ACC46BF73AFD}" type="slidenum">
              <a:rPr lang="es-CR" smtClean="0"/>
              <a:t>‹#›</a:t>
            </a:fld>
            <a:endParaRPr lang="es-CR"/>
          </a:p>
        </p:txBody>
      </p:sp>
    </p:spTree>
    <p:extLst>
      <p:ext uri="{BB962C8B-B14F-4D97-AF65-F5344CB8AC3E}">
        <p14:creationId xmlns:p14="http://schemas.microsoft.com/office/powerpoint/2010/main" val="3368714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7" name="Marcador de fecha 6"/>
          <p:cNvSpPr>
            <a:spLocks noGrp="1"/>
          </p:cNvSpPr>
          <p:nvPr>
            <p:ph type="dt" sz="half" idx="10"/>
          </p:nvPr>
        </p:nvSpPr>
        <p:spPr/>
        <p:txBody>
          <a:bodyPr/>
          <a:lstStyle/>
          <a:p>
            <a:fld id="{A0C26445-9756-454B-9C8F-4E216264778F}" type="datetimeFigureOut">
              <a:rPr lang="es-CR" smtClean="0"/>
              <a:t>26/10/20</a:t>
            </a:fld>
            <a:endParaRPr lang="es-CR"/>
          </a:p>
        </p:txBody>
      </p:sp>
      <p:sp>
        <p:nvSpPr>
          <p:cNvPr id="8" name="Marcador de pie de página 7"/>
          <p:cNvSpPr>
            <a:spLocks noGrp="1"/>
          </p:cNvSpPr>
          <p:nvPr>
            <p:ph type="ftr" sz="quarter" idx="11"/>
          </p:nvPr>
        </p:nvSpPr>
        <p:spPr/>
        <p:txBody>
          <a:bodyPr/>
          <a:lstStyle/>
          <a:p>
            <a:endParaRPr lang="es-CR"/>
          </a:p>
        </p:txBody>
      </p:sp>
      <p:sp>
        <p:nvSpPr>
          <p:cNvPr id="9" name="Marcador de número de diapositiva 8"/>
          <p:cNvSpPr>
            <a:spLocks noGrp="1"/>
          </p:cNvSpPr>
          <p:nvPr>
            <p:ph type="sldNum" sz="quarter" idx="12"/>
          </p:nvPr>
        </p:nvSpPr>
        <p:spPr/>
        <p:txBody>
          <a:bodyPr/>
          <a:lstStyle/>
          <a:p>
            <a:fld id="{F5C45BB9-2147-4420-9EAA-ACC46BF73AFD}" type="slidenum">
              <a:rPr lang="es-CR" smtClean="0"/>
              <a:t>‹#›</a:t>
            </a:fld>
            <a:endParaRPr lang="es-CR"/>
          </a:p>
        </p:txBody>
      </p:sp>
    </p:spTree>
    <p:extLst>
      <p:ext uri="{BB962C8B-B14F-4D97-AF65-F5344CB8AC3E}">
        <p14:creationId xmlns:p14="http://schemas.microsoft.com/office/powerpoint/2010/main" val="5021973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R"/>
          </a:p>
        </p:txBody>
      </p:sp>
      <p:sp>
        <p:nvSpPr>
          <p:cNvPr id="3" name="Marcador de fecha 2"/>
          <p:cNvSpPr>
            <a:spLocks noGrp="1"/>
          </p:cNvSpPr>
          <p:nvPr>
            <p:ph type="dt" sz="half" idx="10"/>
          </p:nvPr>
        </p:nvSpPr>
        <p:spPr/>
        <p:txBody>
          <a:bodyPr/>
          <a:lstStyle/>
          <a:p>
            <a:fld id="{A0C26445-9756-454B-9C8F-4E216264778F}" type="datetimeFigureOut">
              <a:rPr lang="es-CR" smtClean="0"/>
              <a:t>26/10/20</a:t>
            </a:fld>
            <a:endParaRPr lang="es-CR"/>
          </a:p>
        </p:txBody>
      </p:sp>
      <p:sp>
        <p:nvSpPr>
          <p:cNvPr id="4" name="Marcador de pie de página 3"/>
          <p:cNvSpPr>
            <a:spLocks noGrp="1"/>
          </p:cNvSpPr>
          <p:nvPr>
            <p:ph type="ftr" sz="quarter" idx="11"/>
          </p:nvPr>
        </p:nvSpPr>
        <p:spPr/>
        <p:txBody>
          <a:bodyPr/>
          <a:lstStyle/>
          <a:p>
            <a:endParaRPr lang="es-CR"/>
          </a:p>
        </p:txBody>
      </p:sp>
      <p:sp>
        <p:nvSpPr>
          <p:cNvPr id="5" name="Marcador de número de diapositiva 4"/>
          <p:cNvSpPr>
            <a:spLocks noGrp="1"/>
          </p:cNvSpPr>
          <p:nvPr>
            <p:ph type="sldNum" sz="quarter" idx="12"/>
          </p:nvPr>
        </p:nvSpPr>
        <p:spPr/>
        <p:txBody>
          <a:bodyPr/>
          <a:lstStyle/>
          <a:p>
            <a:fld id="{F5C45BB9-2147-4420-9EAA-ACC46BF73AFD}" type="slidenum">
              <a:rPr lang="es-CR" smtClean="0"/>
              <a:t>‹#›</a:t>
            </a:fld>
            <a:endParaRPr lang="es-CR"/>
          </a:p>
        </p:txBody>
      </p:sp>
    </p:spTree>
    <p:extLst>
      <p:ext uri="{BB962C8B-B14F-4D97-AF65-F5344CB8AC3E}">
        <p14:creationId xmlns:p14="http://schemas.microsoft.com/office/powerpoint/2010/main" val="17472045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0C26445-9756-454B-9C8F-4E216264778F}" type="datetimeFigureOut">
              <a:rPr lang="es-CR" smtClean="0"/>
              <a:t>26/10/20</a:t>
            </a:fld>
            <a:endParaRPr lang="es-CR"/>
          </a:p>
        </p:txBody>
      </p:sp>
      <p:sp>
        <p:nvSpPr>
          <p:cNvPr id="3" name="Marcador de pie de página 2"/>
          <p:cNvSpPr>
            <a:spLocks noGrp="1"/>
          </p:cNvSpPr>
          <p:nvPr>
            <p:ph type="ftr" sz="quarter" idx="11"/>
          </p:nvPr>
        </p:nvSpPr>
        <p:spPr/>
        <p:txBody>
          <a:bodyPr/>
          <a:lstStyle/>
          <a:p>
            <a:endParaRPr lang="es-CR"/>
          </a:p>
        </p:txBody>
      </p:sp>
      <p:sp>
        <p:nvSpPr>
          <p:cNvPr id="4" name="Marcador de número de diapositiva 3"/>
          <p:cNvSpPr>
            <a:spLocks noGrp="1"/>
          </p:cNvSpPr>
          <p:nvPr>
            <p:ph type="sldNum" sz="quarter" idx="12"/>
          </p:nvPr>
        </p:nvSpPr>
        <p:spPr/>
        <p:txBody>
          <a:bodyPr/>
          <a:lstStyle/>
          <a:p>
            <a:fld id="{F5C45BB9-2147-4420-9EAA-ACC46BF73AFD}" type="slidenum">
              <a:rPr lang="es-CR" smtClean="0"/>
              <a:t>‹#›</a:t>
            </a:fld>
            <a:endParaRPr lang="es-CR"/>
          </a:p>
        </p:txBody>
      </p:sp>
    </p:spTree>
    <p:extLst>
      <p:ext uri="{BB962C8B-B14F-4D97-AF65-F5344CB8AC3E}">
        <p14:creationId xmlns:p14="http://schemas.microsoft.com/office/powerpoint/2010/main" val="236475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A0C26445-9756-454B-9C8F-4E216264778F}" type="datetimeFigureOut">
              <a:rPr lang="es-CR" smtClean="0"/>
              <a:t>26/10/20</a:t>
            </a:fld>
            <a:endParaRPr lang="es-CR"/>
          </a:p>
        </p:txBody>
      </p:sp>
      <p:sp>
        <p:nvSpPr>
          <p:cNvPr id="6" name="Marcador de pie de página 5"/>
          <p:cNvSpPr>
            <a:spLocks noGrp="1"/>
          </p:cNvSpPr>
          <p:nvPr>
            <p:ph type="ftr" sz="quarter" idx="11"/>
          </p:nvPr>
        </p:nvSpPr>
        <p:spPr/>
        <p:txBody>
          <a:bodyPr/>
          <a:lstStyle/>
          <a:p>
            <a:endParaRPr lang="es-CR"/>
          </a:p>
        </p:txBody>
      </p:sp>
      <p:sp>
        <p:nvSpPr>
          <p:cNvPr id="7" name="Marcador de número de diapositiva 6"/>
          <p:cNvSpPr>
            <a:spLocks noGrp="1"/>
          </p:cNvSpPr>
          <p:nvPr>
            <p:ph type="sldNum" sz="quarter" idx="12"/>
          </p:nvPr>
        </p:nvSpPr>
        <p:spPr/>
        <p:txBody>
          <a:bodyPr/>
          <a:lstStyle/>
          <a:p>
            <a:fld id="{F5C45BB9-2147-4420-9EAA-ACC46BF73AFD}" type="slidenum">
              <a:rPr lang="es-CR" smtClean="0"/>
              <a:t>‹#›</a:t>
            </a:fld>
            <a:endParaRPr lang="es-CR"/>
          </a:p>
        </p:txBody>
      </p:sp>
    </p:spTree>
    <p:extLst>
      <p:ext uri="{BB962C8B-B14F-4D97-AF65-F5344CB8AC3E}">
        <p14:creationId xmlns:p14="http://schemas.microsoft.com/office/powerpoint/2010/main" val="2510054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p:cNvSpPr>
            <a:spLocks noGrp="1"/>
          </p:cNvSpPr>
          <p:nvPr>
            <p:ph type="dt" sz="half" idx="10"/>
          </p:nvPr>
        </p:nvSpPr>
        <p:spPr/>
        <p:txBody>
          <a:bodyPr/>
          <a:lstStyle/>
          <a:p>
            <a:fld id="{A0C26445-9756-454B-9C8F-4E216264778F}" type="datetimeFigureOut">
              <a:rPr lang="es-CR" smtClean="0"/>
              <a:t>26/10/20</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F5C45BB9-2147-4420-9EAA-ACC46BF73AFD}" type="slidenum">
              <a:rPr lang="es-CR" smtClean="0"/>
              <a:t>‹#›</a:t>
            </a:fld>
            <a:endParaRPr lang="es-CR"/>
          </a:p>
        </p:txBody>
      </p:sp>
    </p:spTree>
    <p:extLst>
      <p:ext uri="{BB962C8B-B14F-4D97-AF65-F5344CB8AC3E}">
        <p14:creationId xmlns:p14="http://schemas.microsoft.com/office/powerpoint/2010/main" val="34920720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s-C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A0C26445-9756-454B-9C8F-4E216264778F}" type="datetimeFigureOut">
              <a:rPr lang="es-CR" smtClean="0"/>
              <a:t>26/10/20</a:t>
            </a:fld>
            <a:endParaRPr lang="es-CR"/>
          </a:p>
        </p:txBody>
      </p:sp>
      <p:sp>
        <p:nvSpPr>
          <p:cNvPr id="6" name="Marcador de pie de página 5"/>
          <p:cNvSpPr>
            <a:spLocks noGrp="1"/>
          </p:cNvSpPr>
          <p:nvPr>
            <p:ph type="ftr" sz="quarter" idx="11"/>
          </p:nvPr>
        </p:nvSpPr>
        <p:spPr/>
        <p:txBody>
          <a:bodyPr/>
          <a:lstStyle/>
          <a:p>
            <a:endParaRPr lang="es-CR"/>
          </a:p>
        </p:txBody>
      </p:sp>
      <p:sp>
        <p:nvSpPr>
          <p:cNvPr id="7" name="Marcador de número de diapositiva 6"/>
          <p:cNvSpPr>
            <a:spLocks noGrp="1"/>
          </p:cNvSpPr>
          <p:nvPr>
            <p:ph type="sldNum" sz="quarter" idx="12"/>
          </p:nvPr>
        </p:nvSpPr>
        <p:spPr/>
        <p:txBody>
          <a:bodyPr/>
          <a:lstStyle/>
          <a:p>
            <a:fld id="{F5C45BB9-2147-4420-9EAA-ACC46BF73AFD}" type="slidenum">
              <a:rPr lang="es-CR" smtClean="0"/>
              <a:t>‹#›</a:t>
            </a:fld>
            <a:endParaRPr lang="es-CR"/>
          </a:p>
        </p:txBody>
      </p:sp>
    </p:spTree>
    <p:extLst>
      <p:ext uri="{BB962C8B-B14F-4D97-AF65-F5344CB8AC3E}">
        <p14:creationId xmlns:p14="http://schemas.microsoft.com/office/powerpoint/2010/main" val="12770689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p:cNvSpPr>
            <a:spLocks noGrp="1"/>
          </p:cNvSpPr>
          <p:nvPr>
            <p:ph type="dt" sz="half" idx="10"/>
          </p:nvPr>
        </p:nvSpPr>
        <p:spPr/>
        <p:txBody>
          <a:bodyPr/>
          <a:lstStyle/>
          <a:p>
            <a:fld id="{A0C26445-9756-454B-9C8F-4E216264778F}" type="datetimeFigureOut">
              <a:rPr lang="es-CR" smtClean="0"/>
              <a:t>26/10/20</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F5C45BB9-2147-4420-9EAA-ACC46BF73AFD}" type="slidenum">
              <a:rPr lang="es-CR" smtClean="0"/>
              <a:t>‹#›</a:t>
            </a:fld>
            <a:endParaRPr lang="es-CR"/>
          </a:p>
        </p:txBody>
      </p:sp>
    </p:spTree>
    <p:extLst>
      <p:ext uri="{BB962C8B-B14F-4D97-AF65-F5344CB8AC3E}">
        <p14:creationId xmlns:p14="http://schemas.microsoft.com/office/powerpoint/2010/main" val="7667107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p:cNvSpPr>
            <a:spLocks noGrp="1"/>
          </p:cNvSpPr>
          <p:nvPr>
            <p:ph type="dt" sz="half" idx="10"/>
          </p:nvPr>
        </p:nvSpPr>
        <p:spPr/>
        <p:txBody>
          <a:bodyPr/>
          <a:lstStyle/>
          <a:p>
            <a:fld id="{A0C26445-9756-454B-9C8F-4E216264778F}" type="datetimeFigureOut">
              <a:rPr lang="es-CR" smtClean="0"/>
              <a:t>26/10/20</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F5C45BB9-2147-4420-9EAA-ACC46BF73AFD}" type="slidenum">
              <a:rPr lang="es-CR" smtClean="0"/>
              <a:t>‹#›</a:t>
            </a:fld>
            <a:endParaRPr lang="es-CR"/>
          </a:p>
        </p:txBody>
      </p:sp>
    </p:spTree>
    <p:extLst>
      <p:ext uri="{BB962C8B-B14F-4D97-AF65-F5344CB8AC3E}">
        <p14:creationId xmlns:p14="http://schemas.microsoft.com/office/powerpoint/2010/main" val="4124455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A0C26445-9756-454B-9C8F-4E216264778F}" type="datetimeFigureOut">
              <a:rPr lang="es-CR" smtClean="0"/>
              <a:t>26/10/20</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F5C45BB9-2147-4420-9EAA-ACC46BF73AFD}" type="slidenum">
              <a:rPr lang="es-CR" smtClean="0"/>
              <a:t>‹#›</a:t>
            </a:fld>
            <a:endParaRPr lang="es-CR"/>
          </a:p>
        </p:txBody>
      </p:sp>
    </p:spTree>
    <p:extLst>
      <p:ext uri="{BB962C8B-B14F-4D97-AF65-F5344CB8AC3E}">
        <p14:creationId xmlns:p14="http://schemas.microsoft.com/office/powerpoint/2010/main" val="2984471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R"/>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5" name="Marcador de fecha 4"/>
          <p:cNvSpPr>
            <a:spLocks noGrp="1"/>
          </p:cNvSpPr>
          <p:nvPr>
            <p:ph type="dt" sz="half" idx="10"/>
          </p:nvPr>
        </p:nvSpPr>
        <p:spPr/>
        <p:txBody>
          <a:bodyPr/>
          <a:lstStyle/>
          <a:p>
            <a:fld id="{A0C26445-9756-454B-9C8F-4E216264778F}" type="datetimeFigureOut">
              <a:rPr lang="es-CR" smtClean="0"/>
              <a:t>26/10/20</a:t>
            </a:fld>
            <a:endParaRPr lang="es-CR"/>
          </a:p>
        </p:txBody>
      </p:sp>
      <p:sp>
        <p:nvSpPr>
          <p:cNvPr id="6" name="Marcador de pie de página 5"/>
          <p:cNvSpPr>
            <a:spLocks noGrp="1"/>
          </p:cNvSpPr>
          <p:nvPr>
            <p:ph type="ftr" sz="quarter" idx="11"/>
          </p:nvPr>
        </p:nvSpPr>
        <p:spPr/>
        <p:txBody>
          <a:bodyPr/>
          <a:lstStyle/>
          <a:p>
            <a:endParaRPr lang="es-CR"/>
          </a:p>
        </p:txBody>
      </p:sp>
      <p:sp>
        <p:nvSpPr>
          <p:cNvPr id="7" name="Marcador de número de diapositiva 6"/>
          <p:cNvSpPr>
            <a:spLocks noGrp="1"/>
          </p:cNvSpPr>
          <p:nvPr>
            <p:ph type="sldNum" sz="quarter" idx="12"/>
          </p:nvPr>
        </p:nvSpPr>
        <p:spPr/>
        <p:txBody>
          <a:bodyPr/>
          <a:lstStyle/>
          <a:p>
            <a:fld id="{F5C45BB9-2147-4420-9EAA-ACC46BF73AFD}" type="slidenum">
              <a:rPr lang="es-CR" smtClean="0"/>
              <a:t>‹#›</a:t>
            </a:fld>
            <a:endParaRPr lang="es-CR"/>
          </a:p>
        </p:txBody>
      </p:sp>
    </p:spTree>
    <p:extLst>
      <p:ext uri="{BB962C8B-B14F-4D97-AF65-F5344CB8AC3E}">
        <p14:creationId xmlns:p14="http://schemas.microsoft.com/office/powerpoint/2010/main" val="3760128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7" name="Marcador de fecha 6"/>
          <p:cNvSpPr>
            <a:spLocks noGrp="1"/>
          </p:cNvSpPr>
          <p:nvPr>
            <p:ph type="dt" sz="half" idx="10"/>
          </p:nvPr>
        </p:nvSpPr>
        <p:spPr/>
        <p:txBody>
          <a:bodyPr/>
          <a:lstStyle/>
          <a:p>
            <a:fld id="{A0C26445-9756-454B-9C8F-4E216264778F}" type="datetimeFigureOut">
              <a:rPr lang="es-CR" smtClean="0"/>
              <a:t>26/10/20</a:t>
            </a:fld>
            <a:endParaRPr lang="es-CR"/>
          </a:p>
        </p:txBody>
      </p:sp>
      <p:sp>
        <p:nvSpPr>
          <p:cNvPr id="8" name="Marcador de pie de página 7"/>
          <p:cNvSpPr>
            <a:spLocks noGrp="1"/>
          </p:cNvSpPr>
          <p:nvPr>
            <p:ph type="ftr" sz="quarter" idx="11"/>
          </p:nvPr>
        </p:nvSpPr>
        <p:spPr/>
        <p:txBody>
          <a:bodyPr/>
          <a:lstStyle/>
          <a:p>
            <a:endParaRPr lang="es-CR"/>
          </a:p>
        </p:txBody>
      </p:sp>
      <p:sp>
        <p:nvSpPr>
          <p:cNvPr id="9" name="Marcador de número de diapositiva 8"/>
          <p:cNvSpPr>
            <a:spLocks noGrp="1"/>
          </p:cNvSpPr>
          <p:nvPr>
            <p:ph type="sldNum" sz="quarter" idx="12"/>
          </p:nvPr>
        </p:nvSpPr>
        <p:spPr/>
        <p:txBody>
          <a:bodyPr/>
          <a:lstStyle/>
          <a:p>
            <a:fld id="{F5C45BB9-2147-4420-9EAA-ACC46BF73AFD}" type="slidenum">
              <a:rPr lang="es-CR" smtClean="0"/>
              <a:t>‹#›</a:t>
            </a:fld>
            <a:endParaRPr lang="es-CR"/>
          </a:p>
        </p:txBody>
      </p:sp>
    </p:spTree>
    <p:extLst>
      <p:ext uri="{BB962C8B-B14F-4D97-AF65-F5344CB8AC3E}">
        <p14:creationId xmlns:p14="http://schemas.microsoft.com/office/powerpoint/2010/main" val="422329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R"/>
          </a:p>
        </p:txBody>
      </p:sp>
      <p:sp>
        <p:nvSpPr>
          <p:cNvPr id="3" name="Marcador de fecha 2"/>
          <p:cNvSpPr>
            <a:spLocks noGrp="1"/>
          </p:cNvSpPr>
          <p:nvPr>
            <p:ph type="dt" sz="half" idx="10"/>
          </p:nvPr>
        </p:nvSpPr>
        <p:spPr/>
        <p:txBody>
          <a:bodyPr/>
          <a:lstStyle/>
          <a:p>
            <a:fld id="{A0C26445-9756-454B-9C8F-4E216264778F}" type="datetimeFigureOut">
              <a:rPr lang="es-CR" smtClean="0"/>
              <a:t>26/10/20</a:t>
            </a:fld>
            <a:endParaRPr lang="es-CR"/>
          </a:p>
        </p:txBody>
      </p:sp>
      <p:sp>
        <p:nvSpPr>
          <p:cNvPr id="4" name="Marcador de pie de página 3"/>
          <p:cNvSpPr>
            <a:spLocks noGrp="1"/>
          </p:cNvSpPr>
          <p:nvPr>
            <p:ph type="ftr" sz="quarter" idx="11"/>
          </p:nvPr>
        </p:nvSpPr>
        <p:spPr/>
        <p:txBody>
          <a:bodyPr/>
          <a:lstStyle/>
          <a:p>
            <a:endParaRPr lang="es-CR"/>
          </a:p>
        </p:txBody>
      </p:sp>
      <p:sp>
        <p:nvSpPr>
          <p:cNvPr id="5" name="Marcador de número de diapositiva 4"/>
          <p:cNvSpPr>
            <a:spLocks noGrp="1"/>
          </p:cNvSpPr>
          <p:nvPr>
            <p:ph type="sldNum" sz="quarter" idx="12"/>
          </p:nvPr>
        </p:nvSpPr>
        <p:spPr/>
        <p:txBody>
          <a:bodyPr/>
          <a:lstStyle/>
          <a:p>
            <a:fld id="{F5C45BB9-2147-4420-9EAA-ACC46BF73AFD}" type="slidenum">
              <a:rPr lang="es-CR" smtClean="0"/>
              <a:t>‹#›</a:t>
            </a:fld>
            <a:endParaRPr lang="es-CR"/>
          </a:p>
        </p:txBody>
      </p:sp>
    </p:spTree>
    <p:extLst>
      <p:ext uri="{BB962C8B-B14F-4D97-AF65-F5344CB8AC3E}">
        <p14:creationId xmlns:p14="http://schemas.microsoft.com/office/powerpoint/2010/main" val="439559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0C26445-9756-454B-9C8F-4E216264778F}" type="datetimeFigureOut">
              <a:rPr lang="es-CR" smtClean="0"/>
              <a:t>26/10/20</a:t>
            </a:fld>
            <a:endParaRPr lang="es-CR"/>
          </a:p>
        </p:txBody>
      </p:sp>
      <p:sp>
        <p:nvSpPr>
          <p:cNvPr id="3" name="Marcador de pie de página 2"/>
          <p:cNvSpPr>
            <a:spLocks noGrp="1"/>
          </p:cNvSpPr>
          <p:nvPr>
            <p:ph type="ftr" sz="quarter" idx="11"/>
          </p:nvPr>
        </p:nvSpPr>
        <p:spPr/>
        <p:txBody>
          <a:bodyPr/>
          <a:lstStyle/>
          <a:p>
            <a:endParaRPr lang="es-CR"/>
          </a:p>
        </p:txBody>
      </p:sp>
      <p:sp>
        <p:nvSpPr>
          <p:cNvPr id="4" name="Marcador de número de diapositiva 3"/>
          <p:cNvSpPr>
            <a:spLocks noGrp="1"/>
          </p:cNvSpPr>
          <p:nvPr>
            <p:ph type="sldNum" sz="quarter" idx="12"/>
          </p:nvPr>
        </p:nvSpPr>
        <p:spPr/>
        <p:txBody>
          <a:bodyPr/>
          <a:lstStyle/>
          <a:p>
            <a:fld id="{F5C45BB9-2147-4420-9EAA-ACC46BF73AFD}" type="slidenum">
              <a:rPr lang="es-CR" smtClean="0"/>
              <a:t>‹#›</a:t>
            </a:fld>
            <a:endParaRPr lang="es-CR"/>
          </a:p>
        </p:txBody>
      </p:sp>
    </p:spTree>
    <p:extLst>
      <p:ext uri="{BB962C8B-B14F-4D97-AF65-F5344CB8AC3E}">
        <p14:creationId xmlns:p14="http://schemas.microsoft.com/office/powerpoint/2010/main" val="1632179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A0C26445-9756-454B-9C8F-4E216264778F}" type="datetimeFigureOut">
              <a:rPr lang="es-CR" smtClean="0"/>
              <a:t>26/10/20</a:t>
            </a:fld>
            <a:endParaRPr lang="es-CR"/>
          </a:p>
        </p:txBody>
      </p:sp>
      <p:sp>
        <p:nvSpPr>
          <p:cNvPr id="6" name="Marcador de pie de página 5"/>
          <p:cNvSpPr>
            <a:spLocks noGrp="1"/>
          </p:cNvSpPr>
          <p:nvPr>
            <p:ph type="ftr" sz="quarter" idx="11"/>
          </p:nvPr>
        </p:nvSpPr>
        <p:spPr/>
        <p:txBody>
          <a:bodyPr/>
          <a:lstStyle/>
          <a:p>
            <a:endParaRPr lang="es-CR"/>
          </a:p>
        </p:txBody>
      </p:sp>
      <p:sp>
        <p:nvSpPr>
          <p:cNvPr id="7" name="Marcador de número de diapositiva 6"/>
          <p:cNvSpPr>
            <a:spLocks noGrp="1"/>
          </p:cNvSpPr>
          <p:nvPr>
            <p:ph type="sldNum" sz="quarter" idx="12"/>
          </p:nvPr>
        </p:nvSpPr>
        <p:spPr/>
        <p:txBody>
          <a:bodyPr/>
          <a:lstStyle/>
          <a:p>
            <a:fld id="{F5C45BB9-2147-4420-9EAA-ACC46BF73AFD}" type="slidenum">
              <a:rPr lang="es-CR" smtClean="0"/>
              <a:t>‹#›</a:t>
            </a:fld>
            <a:endParaRPr lang="es-CR"/>
          </a:p>
        </p:txBody>
      </p:sp>
    </p:spTree>
    <p:extLst>
      <p:ext uri="{BB962C8B-B14F-4D97-AF65-F5344CB8AC3E}">
        <p14:creationId xmlns:p14="http://schemas.microsoft.com/office/powerpoint/2010/main" val="3338527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A0C26445-9756-454B-9C8F-4E216264778F}" type="datetimeFigureOut">
              <a:rPr lang="es-CR" smtClean="0"/>
              <a:t>26/10/20</a:t>
            </a:fld>
            <a:endParaRPr lang="es-CR"/>
          </a:p>
        </p:txBody>
      </p:sp>
      <p:sp>
        <p:nvSpPr>
          <p:cNvPr id="6" name="Marcador de pie de página 5"/>
          <p:cNvSpPr>
            <a:spLocks noGrp="1"/>
          </p:cNvSpPr>
          <p:nvPr>
            <p:ph type="ftr" sz="quarter" idx="11"/>
          </p:nvPr>
        </p:nvSpPr>
        <p:spPr/>
        <p:txBody>
          <a:bodyPr/>
          <a:lstStyle/>
          <a:p>
            <a:endParaRPr lang="es-CR"/>
          </a:p>
        </p:txBody>
      </p:sp>
      <p:sp>
        <p:nvSpPr>
          <p:cNvPr id="7" name="Marcador de número de diapositiva 6"/>
          <p:cNvSpPr>
            <a:spLocks noGrp="1"/>
          </p:cNvSpPr>
          <p:nvPr>
            <p:ph type="sldNum" sz="quarter" idx="12"/>
          </p:nvPr>
        </p:nvSpPr>
        <p:spPr/>
        <p:txBody>
          <a:bodyPr/>
          <a:lstStyle/>
          <a:p>
            <a:fld id="{F5C45BB9-2147-4420-9EAA-ACC46BF73AFD}" type="slidenum">
              <a:rPr lang="es-CR" smtClean="0"/>
              <a:t>‹#›</a:t>
            </a:fld>
            <a:endParaRPr lang="es-CR"/>
          </a:p>
        </p:txBody>
      </p:sp>
    </p:spTree>
    <p:extLst>
      <p:ext uri="{BB962C8B-B14F-4D97-AF65-F5344CB8AC3E}">
        <p14:creationId xmlns:p14="http://schemas.microsoft.com/office/powerpoint/2010/main" val="1728698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C26445-9756-454B-9C8F-4E216264778F}" type="datetimeFigureOut">
              <a:rPr lang="es-CR" smtClean="0"/>
              <a:t>26/10/20</a:t>
            </a:fld>
            <a:endParaRPr lang="es-C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C45BB9-2147-4420-9EAA-ACC46BF73AFD}" type="slidenum">
              <a:rPr lang="es-CR" smtClean="0"/>
              <a:t>‹#›</a:t>
            </a:fld>
            <a:endParaRPr lang="es-CR"/>
          </a:p>
        </p:txBody>
      </p:sp>
    </p:spTree>
    <p:extLst>
      <p:ext uri="{BB962C8B-B14F-4D97-AF65-F5344CB8AC3E}">
        <p14:creationId xmlns:p14="http://schemas.microsoft.com/office/powerpoint/2010/main" val="3538723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C26445-9756-454B-9C8F-4E216264778F}" type="datetimeFigureOut">
              <a:rPr lang="es-CR" smtClean="0"/>
              <a:t>26/10/20</a:t>
            </a:fld>
            <a:endParaRPr lang="es-C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C45BB9-2147-4420-9EAA-ACC46BF73AFD}" type="slidenum">
              <a:rPr lang="es-CR" smtClean="0"/>
              <a:t>‹#›</a:t>
            </a:fld>
            <a:endParaRPr lang="es-CR"/>
          </a:p>
        </p:txBody>
      </p:sp>
    </p:spTree>
    <p:extLst>
      <p:ext uri="{BB962C8B-B14F-4D97-AF65-F5344CB8AC3E}">
        <p14:creationId xmlns:p14="http://schemas.microsoft.com/office/powerpoint/2010/main" val="29313239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5" Type="http://schemas.openxmlformats.org/officeDocument/2006/relationships/image" Target="../media/image4.jp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0" y="0"/>
            <a:ext cx="12192000" cy="6858000"/>
          </a:xfrm>
          <a:prstGeom prst="rect">
            <a:avLst/>
          </a:prstGeom>
        </p:spPr>
      </p:pic>
      <p:pic>
        <p:nvPicPr>
          <p:cNvPr id="6" name="Imagen 5"/>
          <p:cNvPicPr>
            <a:picLocks noChangeAspect="1"/>
          </p:cNvPicPr>
          <p:nvPr/>
        </p:nvPicPr>
        <p:blipFill>
          <a:blip r:embed="rId3"/>
          <a:stretch>
            <a:fillRect/>
          </a:stretch>
        </p:blipFill>
        <p:spPr>
          <a:xfrm>
            <a:off x="10406130" y="0"/>
            <a:ext cx="1785870" cy="1471412"/>
          </a:xfrm>
          <a:prstGeom prst="rect">
            <a:avLst/>
          </a:prstGeom>
        </p:spPr>
      </p:pic>
      <p:pic>
        <p:nvPicPr>
          <p:cNvPr id="7" name="Imagen 6"/>
          <p:cNvPicPr>
            <a:picLocks noChangeAspect="1"/>
          </p:cNvPicPr>
          <p:nvPr/>
        </p:nvPicPr>
        <p:blipFill>
          <a:blip r:embed="rId4"/>
          <a:stretch>
            <a:fillRect/>
          </a:stretch>
        </p:blipFill>
        <p:spPr>
          <a:xfrm>
            <a:off x="1" y="93639"/>
            <a:ext cx="2434106" cy="1886432"/>
          </a:xfrm>
          <a:prstGeom prst="rect">
            <a:avLst/>
          </a:prstGeom>
        </p:spPr>
      </p:pic>
      <p:sp>
        <p:nvSpPr>
          <p:cNvPr id="2" name="Título 1">
            <a:extLst>
              <a:ext uri="{FF2B5EF4-FFF2-40B4-BE49-F238E27FC236}">
                <a16:creationId xmlns:a16="http://schemas.microsoft.com/office/drawing/2014/main" id="{758056C6-8578-44EA-822D-E4BF62F45458}"/>
              </a:ext>
            </a:extLst>
          </p:cNvPr>
          <p:cNvSpPr>
            <a:spLocks noGrp="1"/>
          </p:cNvSpPr>
          <p:nvPr>
            <p:ph type="ctrTitle"/>
          </p:nvPr>
        </p:nvSpPr>
        <p:spPr>
          <a:xfrm>
            <a:off x="1524000" y="698944"/>
            <a:ext cx="9144000" cy="4333462"/>
          </a:xfrm>
        </p:spPr>
        <p:txBody>
          <a:bodyPr>
            <a:normAutofit fontScale="90000"/>
          </a:bodyPr>
          <a:lstStyle/>
          <a:p>
            <a:pPr>
              <a:lnSpc>
                <a:spcPct val="100000"/>
              </a:lnSpc>
            </a:pPr>
            <a:br>
              <a:rPr lang="es-CR" sz="4400" dirty="0"/>
            </a:br>
            <a:br>
              <a:rPr lang="es-CR" sz="4400" dirty="0"/>
            </a:br>
            <a:r>
              <a:rPr lang="es-CR" sz="4400" b="1" dirty="0"/>
              <a:t>Foro Farmacéutico de las Américas</a:t>
            </a:r>
            <a:br>
              <a:rPr lang="es-CR" sz="4400" b="1" dirty="0"/>
            </a:br>
            <a:r>
              <a:rPr lang="es-CR" sz="4400" b="1" dirty="0"/>
              <a:t>Asamblea General Ordinaria</a:t>
            </a:r>
            <a:br>
              <a:rPr lang="es-CR" sz="4400" b="1" dirty="0"/>
            </a:br>
            <a:br>
              <a:rPr lang="es-CR" sz="4400" b="1" dirty="0"/>
            </a:br>
            <a:r>
              <a:rPr lang="es-CR" sz="4000" b="1" dirty="0">
                <a:solidFill>
                  <a:srgbClr val="0070C0"/>
                </a:solidFill>
              </a:rPr>
              <a:t>Informe de Vice-Presidencia</a:t>
            </a:r>
            <a:br>
              <a:rPr lang="es-CR" sz="4000" b="1" dirty="0">
                <a:solidFill>
                  <a:srgbClr val="0070C0"/>
                </a:solidFill>
              </a:rPr>
            </a:br>
            <a:r>
              <a:rPr lang="es-CR" sz="4000" b="1" dirty="0">
                <a:solidFill>
                  <a:srgbClr val="0070C0"/>
                </a:solidFill>
              </a:rPr>
              <a:t>Período 2019-2020</a:t>
            </a:r>
            <a:br>
              <a:rPr lang="es-CR" sz="4000" b="1" dirty="0">
                <a:solidFill>
                  <a:srgbClr val="0070C0"/>
                </a:solidFill>
              </a:rPr>
            </a:br>
            <a:r>
              <a:rPr lang="es-CR" sz="3100" b="1" dirty="0">
                <a:solidFill>
                  <a:srgbClr val="0070C0"/>
                </a:solidFill>
              </a:rPr>
              <a:t>Agosto de 2019 a noviembre de 2020</a:t>
            </a:r>
            <a:br>
              <a:rPr lang="es-CR" sz="3600" b="1" dirty="0"/>
            </a:br>
            <a:endParaRPr lang="es-CR" sz="3600" b="1" dirty="0"/>
          </a:p>
        </p:txBody>
      </p:sp>
      <p:sp>
        <p:nvSpPr>
          <p:cNvPr id="3" name="Subtítulo 2">
            <a:extLst>
              <a:ext uri="{FF2B5EF4-FFF2-40B4-BE49-F238E27FC236}">
                <a16:creationId xmlns:a16="http://schemas.microsoft.com/office/drawing/2014/main" id="{AF9D6215-A7F8-464E-AB52-861EADE13E4F}"/>
              </a:ext>
            </a:extLst>
          </p:cNvPr>
          <p:cNvSpPr>
            <a:spLocks noGrp="1"/>
          </p:cNvSpPr>
          <p:nvPr>
            <p:ph type="subTitle" idx="1"/>
          </p:nvPr>
        </p:nvSpPr>
        <p:spPr>
          <a:xfrm>
            <a:off x="1524000" y="4542075"/>
            <a:ext cx="9144000" cy="1636645"/>
          </a:xfrm>
        </p:spPr>
        <p:txBody>
          <a:bodyPr>
            <a:normAutofit/>
          </a:bodyPr>
          <a:lstStyle/>
          <a:p>
            <a:pPr algn="r">
              <a:lnSpc>
                <a:spcPct val="100000"/>
              </a:lnSpc>
              <a:spcBef>
                <a:spcPts val="0"/>
              </a:spcBef>
            </a:pPr>
            <a:endParaRPr lang="es-CR" b="1" dirty="0"/>
          </a:p>
          <a:p>
            <a:pPr algn="r">
              <a:lnSpc>
                <a:spcPct val="100000"/>
              </a:lnSpc>
              <a:spcBef>
                <a:spcPts val="0"/>
              </a:spcBef>
            </a:pPr>
            <a:r>
              <a:rPr lang="es-CR" sz="2800" b="1" dirty="0"/>
              <a:t>Dra. Magaly Rodriguez de Bittner</a:t>
            </a:r>
          </a:p>
          <a:p>
            <a:pPr algn="r">
              <a:lnSpc>
                <a:spcPct val="100000"/>
              </a:lnSpc>
              <a:spcBef>
                <a:spcPts val="0"/>
              </a:spcBef>
            </a:pPr>
            <a:r>
              <a:rPr lang="es-CR" sz="2800" b="1" dirty="0"/>
              <a:t>7 de noviembre de 2020</a:t>
            </a:r>
          </a:p>
        </p:txBody>
      </p:sp>
    </p:spTree>
    <p:extLst>
      <p:ext uri="{BB962C8B-B14F-4D97-AF65-F5344CB8AC3E}">
        <p14:creationId xmlns:p14="http://schemas.microsoft.com/office/powerpoint/2010/main" val="2680189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0" y="293914"/>
            <a:ext cx="12192000" cy="6858000"/>
          </a:xfrm>
          <a:prstGeom prst="rect">
            <a:avLst/>
          </a:prstGeom>
        </p:spPr>
      </p:pic>
      <p:pic>
        <p:nvPicPr>
          <p:cNvPr id="6" name="Imagen 5"/>
          <p:cNvPicPr>
            <a:picLocks noChangeAspect="1"/>
          </p:cNvPicPr>
          <p:nvPr/>
        </p:nvPicPr>
        <p:blipFill>
          <a:blip r:embed="rId3"/>
          <a:stretch>
            <a:fillRect/>
          </a:stretch>
        </p:blipFill>
        <p:spPr>
          <a:xfrm>
            <a:off x="10406130" y="0"/>
            <a:ext cx="1785870" cy="1471412"/>
          </a:xfrm>
          <a:prstGeom prst="rect">
            <a:avLst/>
          </a:prstGeom>
        </p:spPr>
      </p:pic>
      <p:pic>
        <p:nvPicPr>
          <p:cNvPr id="7" name="Imagen 6"/>
          <p:cNvPicPr>
            <a:picLocks noChangeAspect="1"/>
          </p:cNvPicPr>
          <p:nvPr/>
        </p:nvPicPr>
        <p:blipFill>
          <a:blip r:embed="rId4"/>
          <a:stretch>
            <a:fillRect/>
          </a:stretch>
        </p:blipFill>
        <p:spPr>
          <a:xfrm>
            <a:off x="1" y="93639"/>
            <a:ext cx="2434106" cy="1886432"/>
          </a:xfrm>
          <a:prstGeom prst="rect">
            <a:avLst/>
          </a:prstGeom>
        </p:spPr>
      </p:pic>
      <p:pic>
        <p:nvPicPr>
          <p:cNvPr id="11" name="Imagen 10"/>
          <p:cNvPicPr>
            <a:picLocks noChangeAspect="1"/>
          </p:cNvPicPr>
          <p:nvPr/>
        </p:nvPicPr>
        <p:blipFill rotWithShape="1">
          <a:blip r:embed="rId5">
            <a:extLst>
              <a:ext uri="{28A0092B-C50C-407E-A947-70E740481C1C}">
                <a14:useLocalDpi xmlns:a14="http://schemas.microsoft.com/office/drawing/2010/main" val="0"/>
              </a:ext>
            </a:extLst>
          </a:blip>
          <a:srcRect l="3896" t="22723" r="30892" b="20751"/>
          <a:stretch/>
        </p:blipFill>
        <p:spPr>
          <a:xfrm>
            <a:off x="2046515" y="735706"/>
            <a:ext cx="6531428" cy="4246134"/>
          </a:xfrm>
          <a:prstGeom prst="rect">
            <a:avLst/>
          </a:prstGeom>
        </p:spPr>
      </p:pic>
      <p:sp>
        <p:nvSpPr>
          <p:cNvPr id="2" name="TextBox 1">
            <a:extLst>
              <a:ext uri="{FF2B5EF4-FFF2-40B4-BE49-F238E27FC236}">
                <a16:creationId xmlns:a16="http://schemas.microsoft.com/office/drawing/2014/main" id="{375D803E-80A3-8040-BE44-B3133AF1A10E}"/>
              </a:ext>
            </a:extLst>
          </p:cNvPr>
          <p:cNvSpPr txBox="1"/>
          <p:nvPr/>
        </p:nvSpPr>
        <p:spPr>
          <a:xfrm>
            <a:off x="859971" y="5159829"/>
            <a:ext cx="9459686" cy="1261884"/>
          </a:xfrm>
          <a:prstGeom prst="rect">
            <a:avLst/>
          </a:prstGeom>
          <a:noFill/>
        </p:spPr>
        <p:txBody>
          <a:bodyPr wrap="square" rtlCol="0">
            <a:spAutoFit/>
          </a:bodyPr>
          <a:lstStyle/>
          <a:p>
            <a:pPr algn="ctr"/>
            <a:r>
              <a:rPr lang="en-US" sz="2800" dirty="0"/>
              <a:t>Gracias a los </a:t>
            </a:r>
            <a:r>
              <a:rPr lang="en-US" sz="2800" dirty="0" err="1"/>
              <a:t>miembros</a:t>
            </a:r>
            <a:r>
              <a:rPr lang="en-US" sz="2800" dirty="0"/>
              <a:t> del </a:t>
            </a:r>
            <a:r>
              <a:rPr lang="en-US" sz="2800" dirty="0" err="1"/>
              <a:t>Comité</a:t>
            </a:r>
            <a:r>
              <a:rPr lang="en-US" sz="2800" dirty="0"/>
              <a:t> </a:t>
            </a:r>
            <a:r>
              <a:rPr lang="en-US" sz="2800" dirty="0" err="1"/>
              <a:t>Ejecutivo</a:t>
            </a:r>
            <a:r>
              <a:rPr lang="en-US" sz="2800" dirty="0"/>
              <a:t> 2019-2020!! </a:t>
            </a:r>
            <a:r>
              <a:rPr lang="en-US" sz="4800" i="1" dirty="0"/>
              <a:t>TEAM WORK </a:t>
            </a:r>
          </a:p>
        </p:txBody>
      </p:sp>
    </p:spTree>
    <p:extLst>
      <p:ext uri="{BB962C8B-B14F-4D97-AF65-F5344CB8AC3E}">
        <p14:creationId xmlns:p14="http://schemas.microsoft.com/office/powerpoint/2010/main" val="3118736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0" y="0"/>
            <a:ext cx="12192000" cy="6858000"/>
          </a:xfrm>
          <a:prstGeom prst="rect">
            <a:avLst/>
          </a:prstGeom>
        </p:spPr>
      </p:pic>
      <p:pic>
        <p:nvPicPr>
          <p:cNvPr id="6" name="Imagen 5"/>
          <p:cNvPicPr>
            <a:picLocks noChangeAspect="1"/>
          </p:cNvPicPr>
          <p:nvPr/>
        </p:nvPicPr>
        <p:blipFill>
          <a:blip r:embed="rId3"/>
          <a:stretch>
            <a:fillRect/>
          </a:stretch>
        </p:blipFill>
        <p:spPr>
          <a:xfrm>
            <a:off x="10406130" y="0"/>
            <a:ext cx="1785870" cy="1471412"/>
          </a:xfrm>
          <a:prstGeom prst="rect">
            <a:avLst/>
          </a:prstGeom>
        </p:spPr>
      </p:pic>
      <p:pic>
        <p:nvPicPr>
          <p:cNvPr id="7" name="Imagen 6"/>
          <p:cNvPicPr>
            <a:picLocks noChangeAspect="1"/>
          </p:cNvPicPr>
          <p:nvPr/>
        </p:nvPicPr>
        <p:blipFill>
          <a:blip r:embed="rId4"/>
          <a:stretch>
            <a:fillRect/>
          </a:stretch>
        </p:blipFill>
        <p:spPr>
          <a:xfrm>
            <a:off x="-87085" y="0"/>
            <a:ext cx="2434106" cy="1886432"/>
          </a:xfrm>
          <a:prstGeom prst="rect">
            <a:avLst/>
          </a:prstGeom>
        </p:spPr>
      </p:pic>
      <p:sp>
        <p:nvSpPr>
          <p:cNvPr id="2" name="Título 1">
            <a:extLst>
              <a:ext uri="{FF2B5EF4-FFF2-40B4-BE49-F238E27FC236}">
                <a16:creationId xmlns:a16="http://schemas.microsoft.com/office/drawing/2014/main" id="{758056C6-8578-44EA-822D-E4BF62F45458}"/>
              </a:ext>
            </a:extLst>
          </p:cNvPr>
          <p:cNvSpPr>
            <a:spLocks noGrp="1"/>
          </p:cNvSpPr>
          <p:nvPr>
            <p:ph type="title"/>
          </p:nvPr>
        </p:nvSpPr>
        <p:spPr>
          <a:xfrm>
            <a:off x="0" y="365125"/>
            <a:ext cx="11353800" cy="1199925"/>
          </a:xfrm>
        </p:spPr>
        <p:txBody>
          <a:bodyPr>
            <a:normAutofit fontScale="90000"/>
          </a:bodyPr>
          <a:lstStyle/>
          <a:p>
            <a:pPr algn="ctr">
              <a:lnSpc>
                <a:spcPct val="100000"/>
              </a:lnSpc>
            </a:pPr>
            <a:br>
              <a:rPr lang="es-CR" sz="4400" dirty="0"/>
            </a:br>
            <a:br>
              <a:rPr lang="es-CR" sz="4400" dirty="0"/>
            </a:br>
            <a:r>
              <a:rPr lang="es-CR" sz="4400" dirty="0"/>
              <a:t> Participación en las actividades del Foro</a:t>
            </a:r>
            <a:br>
              <a:rPr lang="es-CR" sz="4400" b="1" dirty="0">
                <a:effectLst>
                  <a:outerShdw blurRad="38100" dist="38100" dir="2700000" algn="tl">
                    <a:srgbClr val="000000">
                      <a:alpha val="43137"/>
                    </a:srgbClr>
                  </a:outerShdw>
                </a:effectLst>
              </a:rPr>
            </a:br>
            <a:br>
              <a:rPr lang="es-CR" sz="4400" dirty="0"/>
            </a:br>
            <a:br>
              <a:rPr lang="es-CR" sz="3600" dirty="0"/>
            </a:br>
            <a:endParaRPr lang="es-CR" sz="3600" dirty="0"/>
          </a:p>
        </p:txBody>
      </p:sp>
      <p:sp>
        <p:nvSpPr>
          <p:cNvPr id="8" name="Marcador de contenido 7">
            <a:extLst>
              <a:ext uri="{FF2B5EF4-FFF2-40B4-BE49-F238E27FC236}">
                <a16:creationId xmlns:a16="http://schemas.microsoft.com/office/drawing/2014/main" id="{EFDDAA9D-17AC-4AB5-B237-727AD2546076}"/>
              </a:ext>
            </a:extLst>
          </p:cNvPr>
          <p:cNvSpPr>
            <a:spLocks noGrp="1"/>
          </p:cNvSpPr>
          <p:nvPr>
            <p:ph idx="1"/>
          </p:nvPr>
        </p:nvSpPr>
        <p:spPr>
          <a:xfrm>
            <a:off x="816429" y="1752600"/>
            <a:ext cx="10537371" cy="4424363"/>
          </a:xfrm>
        </p:spPr>
        <p:txBody>
          <a:bodyPr>
            <a:normAutofit lnSpcReduction="10000"/>
          </a:bodyPr>
          <a:lstStyle/>
          <a:p>
            <a:r>
              <a:rPr lang="es-UY" dirty="0"/>
              <a:t>Asamblea General de agosto (Montevideo, 2019)</a:t>
            </a:r>
          </a:p>
          <a:p>
            <a:r>
              <a:rPr lang="es-UY" dirty="0"/>
              <a:t>Consulta del Bureau de la FIP a todos los Foros y respuesta del Comité Ejecutivo (junio, 2020)</a:t>
            </a:r>
          </a:p>
          <a:p>
            <a:r>
              <a:rPr lang="es-UY" dirty="0"/>
              <a:t>Reunión del Foro en Congreso Virtual de FIP (septiembre 2020)</a:t>
            </a:r>
          </a:p>
          <a:p>
            <a:r>
              <a:rPr lang="es-UY" dirty="0"/>
              <a:t>Reuniones del Comité Ejecutivo</a:t>
            </a:r>
          </a:p>
          <a:p>
            <a:r>
              <a:rPr lang="es-UY" dirty="0"/>
              <a:t>Representación del Foro en el grupo de trabajo de las Conferencias Panamericanas de Educación farmacéutica – Grupo de Trabajo de Interprofesionalidad</a:t>
            </a:r>
          </a:p>
          <a:p>
            <a:r>
              <a:rPr lang="es-UY" dirty="0"/>
              <a:t>Participación en la traducción de documentos y correspondencias en inglés </a:t>
            </a:r>
          </a:p>
        </p:txBody>
      </p:sp>
    </p:spTree>
    <p:extLst>
      <p:ext uri="{BB962C8B-B14F-4D97-AF65-F5344CB8AC3E}">
        <p14:creationId xmlns:p14="http://schemas.microsoft.com/office/powerpoint/2010/main" val="1760484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0" y="340519"/>
            <a:ext cx="12192000" cy="6858000"/>
          </a:xfrm>
          <a:prstGeom prst="rect">
            <a:avLst/>
          </a:prstGeom>
        </p:spPr>
      </p:pic>
      <p:pic>
        <p:nvPicPr>
          <p:cNvPr id="6" name="Imagen 5"/>
          <p:cNvPicPr>
            <a:picLocks noChangeAspect="1"/>
          </p:cNvPicPr>
          <p:nvPr/>
        </p:nvPicPr>
        <p:blipFill>
          <a:blip r:embed="rId3"/>
          <a:stretch>
            <a:fillRect/>
          </a:stretch>
        </p:blipFill>
        <p:spPr>
          <a:xfrm>
            <a:off x="10406130" y="0"/>
            <a:ext cx="1785870" cy="1471412"/>
          </a:xfrm>
          <a:prstGeom prst="rect">
            <a:avLst/>
          </a:prstGeom>
        </p:spPr>
      </p:pic>
      <p:pic>
        <p:nvPicPr>
          <p:cNvPr id="7" name="Imagen 6"/>
          <p:cNvPicPr>
            <a:picLocks noChangeAspect="1"/>
          </p:cNvPicPr>
          <p:nvPr/>
        </p:nvPicPr>
        <p:blipFill>
          <a:blip r:embed="rId4"/>
          <a:stretch>
            <a:fillRect/>
          </a:stretch>
        </p:blipFill>
        <p:spPr>
          <a:xfrm>
            <a:off x="-87085" y="0"/>
            <a:ext cx="2434106" cy="1886432"/>
          </a:xfrm>
          <a:prstGeom prst="rect">
            <a:avLst/>
          </a:prstGeom>
        </p:spPr>
      </p:pic>
      <p:sp>
        <p:nvSpPr>
          <p:cNvPr id="2" name="Título 1">
            <a:extLst>
              <a:ext uri="{FF2B5EF4-FFF2-40B4-BE49-F238E27FC236}">
                <a16:creationId xmlns:a16="http://schemas.microsoft.com/office/drawing/2014/main" id="{758056C6-8578-44EA-822D-E4BF62F45458}"/>
              </a:ext>
            </a:extLst>
          </p:cNvPr>
          <p:cNvSpPr>
            <a:spLocks noGrp="1"/>
          </p:cNvSpPr>
          <p:nvPr>
            <p:ph type="title"/>
          </p:nvPr>
        </p:nvSpPr>
        <p:spPr>
          <a:xfrm>
            <a:off x="0" y="365125"/>
            <a:ext cx="11353800" cy="1199925"/>
          </a:xfrm>
        </p:spPr>
        <p:txBody>
          <a:bodyPr>
            <a:normAutofit fontScale="90000"/>
          </a:bodyPr>
          <a:lstStyle/>
          <a:p>
            <a:pPr algn="ctr">
              <a:lnSpc>
                <a:spcPct val="100000"/>
              </a:lnSpc>
            </a:pPr>
            <a:br>
              <a:rPr lang="es-CR" sz="4400" dirty="0"/>
            </a:br>
            <a:br>
              <a:rPr lang="es-CR" sz="4400" dirty="0"/>
            </a:br>
            <a:r>
              <a:rPr lang="es-CR" sz="4400" dirty="0"/>
              <a:t> Participación en las actividades del Foro</a:t>
            </a:r>
            <a:br>
              <a:rPr lang="es-CR" sz="4400" b="1" dirty="0">
                <a:effectLst>
                  <a:outerShdw blurRad="38100" dist="38100" dir="2700000" algn="tl">
                    <a:srgbClr val="000000">
                      <a:alpha val="43137"/>
                    </a:srgbClr>
                  </a:outerShdw>
                </a:effectLst>
              </a:rPr>
            </a:br>
            <a:br>
              <a:rPr lang="es-CR" sz="4400" dirty="0"/>
            </a:br>
            <a:br>
              <a:rPr lang="es-CR" sz="3600" dirty="0"/>
            </a:br>
            <a:endParaRPr lang="es-CR" sz="3600" dirty="0"/>
          </a:p>
        </p:txBody>
      </p:sp>
      <p:sp>
        <p:nvSpPr>
          <p:cNvPr id="8" name="Marcador de contenido 7">
            <a:extLst>
              <a:ext uri="{FF2B5EF4-FFF2-40B4-BE49-F238E27FC236}">
                <a16:creationId xmlns:a16="http://schemas.microsoft.com/office/drawing/2014/main" id="{EFDDAA9D-17AC-4AB5-B237-727AD2546076}"/>
              </a:ext>
            </a:extLst>
          </p:cNvPr>
          <p:cNvSpPr>
            <a:spLocks noGrp="1"/>
          </p:cNvSpPr>
          <p:nvPr>
            <p:ph idx="1"/>
          </p:nvPr>
        </p:nvSpPr>
        <p:spPr>
          <a:xfrm>
            <a:off x="816429" y="1752600"/>
            <a:ext cx="10537371" cy="4424363"/>
          </a:xfrm>
        </p:spPr>
        <p:txBody>
          <a:bodyPr>
            <a:normAutofit/>
          </a:bodyPr>
          <a:lstStyle/>
          <a:p>
            <a:r>
              <a:rPr lang="es-UY" dirty="0"/>
              <a:t>Revisión y aprobación de las propuestas para proyectos concursables y seguimiento de los proyectos aprobados</a:t>
            </a:r>
          </a:p>
          <a:p>
            <a:r>
              <a:rPr lang="es-UY" dirty="0"/>
              <a:t>Participación en actividades del Foro en el Congreso Mundial de la FIP</a:t>
            </a:r>
            <a:endParaRPr lang="pt-BR" dirty="0"/>
          </a:p>
          <a:p>
            <a:r>
              <a:rPr lang="es-UY" dirty="0"/>
              <a:t> Participación como experto en la elaboración de los indicadores de la Funciones, Indicadores y Categorias para los Servicios Farmacéuticos en Atención Primaria en Salud en Brasilia-Agosto 2019.</a:t>
            </a:r>
          </a:p>
          <a:p>
            <a:r>
              <a:rPr lang="es-UY" dirty="0"/>
              <a:t>Participante como conferencista en el Simposio de Tecnologias de Información dentro del Congreso de Ciencias Farmacéuticas de Uruguay- 2019.   </a:t>
            </a:r>
          </a:p>
        </p:txBody>
      </p:sp>
      <p:pic>
        <p:nvPicPr>
          <p:cNvPr id="9" name="Imagen 11">
            <a:extLst>
              <a:ext uri="{FF2B5EF4-FFF2-40B4-BE49-F238E27FC236}">
                <a16:creationId xmlns:a16="http://schemas.microsoft.com/office/drawing/2014/main" id="{1912CB68-EE69-2747-9CF0-06D8CDE30B0A}"/>
              </a:ext>
            </a:extLst>
          </p:cNvPr>
          <p:cNvPicPr>
            <a:picLocks noChangeAspect="1"/>
          </p:cNvPicPr>
          <p:nvPr/>
        </p:nvPicPr>
        <p:blipFill>
          <a:blip r:embed="rId5"/>
          <a:stretch>
            <a:fillRect/>
          </a:stretch>
        </p:blipFill>
        <p:spPr>
          <a:xfrm>
            <a:off x="3640088" y="5259386"/>
            <a:ext cx="1613452" cy="1258095"/>
          </a:xfrm>
          <a:prstGeom prst="rect">
            <a:avLst/>
          </a:prstGeom>
        </p:spPr>
      </p:pic>
    </p:spTree>
    <p:extLst>
      <p:ext uri="{BB962C8B-B14F-4D97-AF65-F5344CB8AC3E}">
        <p14:creationId xmlns:p14="http://schemas.microsoft.com/office/powerpoint/2010/main" val="740950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0" y="0"/>
            <a:ext cx="12192000" cy="6858000"/>
          </a:xfrm>
          <a:prstGeom prst="rect">
            <a:avLst/>
          </a:prstGeom>
        </p:spPr>
      </p:pic>
      <p:pic>
        <p:nvPicPr>
          <p:cNvPr id="6" name="Imagen 5"/>
          <p:cNvPicPr>
            <a:picLocks noChangeAspect="1"/>
          </p:cNvPicPr>
          <p:nvPr/>
        </p:nvPicPr>
        <p:blipFill>
          <a:blip r:embed="rId3"/>
          <a:stretch>
            <a:fillRect/>
          </a:stretch>
        </p:blipFill>
        <p:spPr>
          <a:xfrm>
            <a:off x="10406130" y="0"/>
            <a:ext cx="1785870" cy="1471412"/>
          </a:xfrm>
          <a:prstGeom prst="rect">
            <a:avLst/>
          </a:prstGeom>
        </p:spPr>
      </p:pic>
      <p:pic>
        <p:nvPicPr>
          <p:cNvPr id="7" name="Imagen 6"/>
          <p:cNvPicPr>
            <a:picLocks noChangeAspect="1"/>
          </p:cNvPicPr>
          <p:nvPr/>
        </p:nvPicPr>
        <p:blipFill>
          <a:blip r:embed="rId4"/>
          <a:stretch>
            <a:fillRect/>
          </a:stretch>
        </p:blipFill>
        <p:spPr>
          <a:xfrm>
            <a:off x="-87085" y="0"/>
            <a:ext cx="2434106" cy="1886432"/>
          </a:xfrm>
          <a:prstGeom prst="rect">
            <a:avLst/>
          </a:prstGeom>
        </p:spPr>
      </p:pic>
      <p:sp>
        <p:nvSpPr>
          <p:cNvPr id="2" name="Título 1">
            <a:extLst>
              <a:ext uri="{FF2B5EF4-FFF2-40B4-BE49-F238E27FC236}">
                <a16:creationId xmlns:a16="http://schemas.microsoft.com/office/drawing/2014/main" id="{758056C6-8578-44EA-822D-E4BF62F45458}"/>
              </a:ext>
            </a:extLst>
          </p:cNvPr>
          <p:cNvSpPr>
            <a:spLocks noGrp="1"/>
          </p:cNvSpPr>
          <p:nvPr>
            <p:ph type="title"/>
          </p:nvPr>
        </p:nvSpPr>
        <p:spPr>
          <a:xfrm>
            <a:off x="0" y="365125"/>
            <a:ext cx="11353800" cy="1199925"/>
          </a:xfrm>
        </p:spPr>
        <p:txBody>
          <a:bodyPr>
            <a:normAutofit fontScale="90000"/>
          </a:bodyPr>
          <a:lstStyle/>
          <a:p>
            <a:pPr algn="ctr">
              <a:lnSpc>
                <a:spcPct val="100000"/>
              </a:lnSpc>
            </a:pPr>
            <a:br>
              <a:rPr lang="es-CR" sz="4400" dirty="0"/>
            </a:br>
            <a:br>
              <a:rPr lang="es-CR" sz="4400" dirty="0"/>
            </a:br>
            <a:r>
              <a:rPr lang="es-CR" sz="4400" dirty="0"/>
              <a:t> Proyecto en eSalud</a:t>
            </a:r>
            <a:br>
              <a:rPr lang="es-CR" sz="4400" b="1" dirty="0">
                <a:effectLst>
                  <a:outerShdw blurRad="38100" dist="38100" dir="2700000" algn="tl">
                    <a:srgbClr val="000000">
                      <a:alpha val="43137"/>
                    </a:srgbClr>
                  </a:outerShdw>
                </a:effectLst>
              </a:rPr>
            </a:br>
            <a:br>
              <a:rPr lang="es-CR" sz="4400" dirty="0"/>
            </a:br>
            <a:br>
              <a:rPr lang="es-CR" sz="3600" dirty="0"/>
            </a:br>
            <a:endParaRPr lang="es-CR" sz="3600" dirty="0"/>
          </a:p>
        </p:txBody>
      </p:sp>
      <p:sp>
        <p:nvSpPr>
          <p:cNvPr id="8" name="Marcador de contenido 7">
            <a:extLst>
              <a:ext uri="{FF2B5EF4-FFF2-40B4-BE49-F238E27FC236}">
                <a16:creationId xmlns:a16="http://schemas.microsoft.com/office/drawing/2014/main" id="{EFDDAA9D-17AC-4AB5-B237-727AD2546076}"/>
              </a:ext>
            </a:extLst>
          </p:cNvPr>
          <p:cNvSpPr>
            <a:spLocks noGrp="1"/>
          </p:cNvSpPr>
          <p:nvPr>
            <p:ph idx="1"/>
          </p:nvPr>
        </p:nvSpPr>
        <p:spPr>
          <a:xfrm>
            <a:off x="816429" y="1752600"/>
            <a:ext cx="10537371" cy="4424363"/>
          </a:xfrm>
        </p:spPr>
        <p:txBody>
          <a:bodyPr>
            <a:normAutofit/>
          </a:bodyPr>
          <a:lstStyle/>
          <a:p>
            <a:r>
              <a:rPr lang="es-MX" sz="3200" dirty="0">
                <a:solidFill>
                  <a:srgbClr val="000000"/>
                </a:solidFill>
                <a:ea typeface="Times New Roman" panose="02020603050405020304" pitchFamily="18" charset="0"/>
              </a:rPr>
              <a:t>Desarrollo del proyecto FFA-FIP </a:t>
            </a:r>
            <a:r>
              <a:rPr lang="es-CR" sz="3200" i="1" dirty="0">
                <a:solidFill>
                  <a:srgbClr val="201F1E"/>
                </a:solidFill>
                <a:ea typeface="Times New Roman" panose="02020603050405020304" pitchFamily="18" charset="0"/>
                <a:cs typeface="Calibri" panose="020F0502020204030204" pitchFamily="34" charset="0"/>
              </a:rPr>
              <a:t>Servicios farmacéuticos en eSalud: Telefarmacia, encontrar a los pacientes donde están.</a:t>
            </a:r>
          </a:p>
          <a:p>
            <a:r>
              <a:rPr lang="es-CR" sz="3200" i="1" dirty="0">
                <a:solidFill>
                  <a:srgbClr val="201F1E"/>
                </a:solidFill>
                <a:ea typeface="Times New Roman" panose="02020603050405020304" pitchFamily="18" charset="0"/>
                <a:cs typeface="Calibri" panose="020F0502020204030204" pitchFamily="34" charset="0"/>
              </a:rPr>
              <a:t>Proyecto no se pudo ejecutar en el tiempo designado.</a:t>
            </a:r>
          </a:p>
          <a:p>
            <a:r>
              <a:rPr lang="es-CR" sz="3200" i="1" dirty="0">
                <a:solidFill>
                  <a:srgbClr val="201F1E"/>
                </a:solidFill>
                <a:ea typeface="Times New Roman" panose="02020603050405020304" pitchFamily="18" charset="0"/>
                <a:cs typeface="Calibri" panose="020F0502020204030204" pitchFamily="34" charset="0"/>
              </a:rPr>
              <a:t>Comité Ejecutivo tomo la decisión de no proceder con la ejecución del proyecto y reasignar fondos a otras prioridades en 2020-2021.</a:t>
            </a:r>
          </a:p>
          <a:p>
            <a:endParaRPr lang="es-CR" sz="3200" i="1" dirty="0">
              <a:solidFill>
                <a:srgbClr val="201F1E"/>
              </a:solidFill>
              <a:ea typeface="Times New Roman" panose="02020603050405020304" pitchFamily="18" charset="0"/>
              <a:cs typeface="Calibri" panose="020F0502020204030204" pitchFamily="34" charset="0"/>
            </a:endParaRPr>
          </a:p>
          <a:p>
            <a:endParaRPr lang="es-UY" dirty="0"/>
          </a:p>
        </p:txBody>
      </p:sp>
    </p:spTree>
    <p:extLst>
      <p:ext uri="{BB962C8B-B14F-4D97-AF65-F5344CB8AC3E}">
        <p14:creationId xmlns:p14="http://schemas.microsoft.com/office/powerpoint/2010/main" val="2771330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0" y="0"/>
            <a:ext cx="12192000" cy="6858000"/>
          </a:xfrm>
          <a:prstGeom prst="rect">
            <a:avLst/>
          </a:prstGeom>
        </p:spPr>
      </p:pic>
      <p:pic>
        <p:nvPicPr>
          <p:cNvPr id="6" name="Imagen 5"/>
          <p:cNvPicPr>
            <a:picLocks noChangeAspect="1"/>
          </p:cNvPicPr>
          <p:nvPr/>
        </p:nvPicPr>
        <p:blipFill>
          <a:blip r:embed="rId3"/>
          <a:stretch>
            <a:fillRect/>
          </a:stretch>
        </p:blipFill>
        <p:spPr>
          <a:xfrm>
            <a:off x="10406130" y="0"/>
            <a:ext cx="1785870" cy="1471412"/>
          </a:xfrm>
          <a:prstGeom prst="rect">
            <a:avLst/>
          </a:prstGeom>
        </p:spPr>
      </p:pic>
      <p:pic>
        <p:nvPicPr>
          <p:cNvPr id="7" name="Imagen 6"/>
          <p:cNvPicPr>
            <a:picLocks noChangeAspect="1"/>
          </p:cNvPicPr>
          <p:nvPr/>
        </p:nvPicPr>
        <p:blipFill>
          <a:blip r:embed="rId4"/>
          <a:stretch>
            <a:fillRect/>
          </a:stretch>
        </p:blipFill>
        <p:spPr>
          <a:xfrm>
            <a:off x="-87085" y="0"/>
            <a:ext cx="2434106" cy="1886432"/>
          </a:xfrm>
          <a:prstGeom prst="rect">
            <a:avLst/>
          </a:prstGeom>
        </p:spPr>
      </p:pic>
      <p:sp>
        <p:nvSpPr>
          <p:cNvPr id="2" name="Título 1">
            <a:extLst>
              <a:ext uri="{FF2B5EF4-FFF2-40B4-BE49-F238E27FC236}">
                <a16:creationId xmlns:a16="http://schemas.microsoft.com/office/drawing/2014/main" id="{758056C6-8578-44EA-822D-E4BF62F45458}"/>
              </a:ext>
            </a:extLst>
          </p:cNvPr>
          <p:cNvSpPr>
            <a:spLocks noGrp="1"/>
          </p:cNvSpPr>
          <p:nvPr>
            <p:ph type="title"/>
          </p:nvPr>
        </p:nvSpPr>
        <p:spPr>
          <a:xfrm>
            <a:off x="-348342" y="478971"/>
            <a:ext cx="10907486" cy="1086079"/>
          </a:xfrm>
        </p:spPr>
        <p:txBody>
          <a:bodyPr>
            <a:normAutofit fontScale="90000"/>
          </a:bodyPr>
          <a:lstStyle/>
          <a:p>
            <a:pPr algn="ctr">
              <a:lnSpc>
                <a:spcPct val="100000"/>
              </a:lnSpc>
            </a:pPr>
            <a:br>
              <a:rPr lang="es-CR" sz="4400" dirty="0"/>
            </a:br>
            <a:br>
              <a:rPr lang="es-CR" sz="4400" dirty="0"/>
            </a:br>
            <a:r>
              <a:rPr lang="es-CR" sz="4400" dirty="0"/>
              <a:t>  Colaboración con la Asociación de Farmacéuticos de los Estados Unidos -APhA</a:t>
            </a:r>
            <a:br>
              <a:rPr lang="es-CR" sz="4400" b="1" dirty="0">
                <a:effectLst>
                  <a:outerShdw blurRad="38100" dist="38100" dir="2700000" algn="tl">
                    <a:srgbClr val="000000">
                      <a:alpha val="43137"/>
                    </a:srgbClr>
                  </a:outerShdw>
                </a:effectLst>
              </a:rPr>
            </a:br>
            <a:br>
              <a:rPr lang="es-CR" sz="4400" dirty="0"/>
            </a:br>
            <a:br>
              <a:rPr lang="es-CR" sz="3600" dirty="0"/>
            </a:br>
            <a:endParaRPr lang="es-CR" sz="3600" dirty="0"/>
          </a:p>
        </p:txBody>
      </p:sp>
      <p:sp>
        <p:nvSpPr>
          <p:cNvPr id="8" name="Marcador de contenido 7">
            <a:extLst>
              <a:ext uri="{FF2B5EF4-FFF2-40B4-BE49-F238E27FC236}">
                <a16:creationId xmlns:a16="http://schemas.microsoft.com/office/drawing/2014/main" id="{EFDDAA9D-17AC-4AB5-B237-727AD2546076}"/>
              </a:ext>
            </a:extLst>
          </p:cNvPr>
          <p:cNvSpPr>
            <a:spLocks noGrp="1"/>
          </p:cNvSpPr>
          <p:nvPr>
            <p:ph idx="1"/>
          </p:nvPr>
        </p:nvSpPr>
        <p:spPr>
          <a:xfrm>
            <a:off x="293915" y="1886432"/>
            <a:ext cx="11059886" cy="4290531"/>
          </a:xfrm>
        </p:spPr>
        <p:txBody>
          <a:bodyPr>
            <a:normAutofit/>
          </a:bodyPr>
          <a:lstStyle/>
          <a:p>
            <a:r>
              <a:rPr lang="es-MX" dirty="0">
                <a:solidFill>
                  <a:srgbClr val="000000"/>
                </a:solidFill>
                <a:ea typeface="Times New Roman" panose="02020603050405020304" pitchFamily="18" charset="0"/>
              </a:rPr>
              <a:t>Facilitación de discusión para desarrollar un proyecto de colaboración entre el Foro y la APhA en la educación y entrenamiento de farmacéuticos en el area de la vacunación/immuizaciones.</a:t>
            </a:r>
          </a:p>
          <a:p>
            <a:r>
              <a:rPr lang="es-MX" dirty="0">
                <a:solidFill>
                  <a:srgbClr val="000000"/>
                </a:solidFill>
                <a:ea typeface="Times New Roman" panose="02020603050405020304" pitchFamily="18" charset="0"/>
              </a:rPr>
              <a:t>Hacer disponible el Certificado de Immunizaciones de la APhA a los países de las Américas.</a:t>
            </a:r>
          </a:p>
          <a:p>
            <a:r>
              <a:rPr lang="es-MX" dirty="0">
                <a:solidFill>
                  <a:srgbClr val="000000"/>
                </a:solidFill>
                <a:ea typeface="Times New Roman" panose="02020603050405020304" pitchFamily="18" charset="0"/>
              </a:rPr>
              <a:t>Oportunidad para que los farmacéuticos de las Américas tengan el mismo certificado de capacitación que los farmacéuticos de Estados Unidos creando una oportunidad para futura colaboraciones entre los colegas de todos los países de las Americas. </a:t>
            </a:r>
          </a:p>
          <a:p>
            <a:endParaRPr lang="es-CR" i="1" dirty="0">
              <a:solidFill>
                <a:srgbClr val="201F1E"/>
              </a:solidFill>
              <a:ea typeface="Times New Roman" panose="02020603050405020304" pitchFamily="18" charset="0"/>
              <a:cs typeface="Calibri" panose="020F0502020204030204" pitchFamily="34" charset="0"/>
            </a:endParaRPr>
          </a:p>
          <a:p>
            <a:endParaRPr lang="es-UY" dirty="0"/>
          </a:p>
        </p:txBody>
      </p:sp>
    </p:spTree>
    <p:extLst>
      <p:ext uri="{BB962C8B-B14F-4D97-AF65-F5344CB8AC3E}">
        <p14:creationId xmlns:p14="http://schemas.microsoft.com/office/powerpoint/2010/main" val="1894052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4" y="76200"/>
            <a:ext cx="12192000" cy="6858000"/>
          </a:xfrm>
          <a:prstGeom prst="rect">
            <a:avLst/>
          </a:prstGeom>
        </p:spPr>
      </p:pic>
      <p:pic>
        <p:nvPicPr>
          <p:cNvPr id="6" name="Imagen 5"/>
          <p:cNvPicPr>
            <a:picLocks noChangeAspect="1"/>
          </p:cNvPicPr>
          <p:nvPr/>
        </p:nvPicPr>
        <p:blipFill>
          <a:blip r:embed="rId3"/>
          <a:stretch>
            <a:fillRect/>
          </a:stretch>
        </p:blipFill>
        <p:spPr>
          <a:xfrm>
            <a:off x="3145971" y="1441535"/>
            <a:ext cx="4865915" cy="4009120"/>
          </a:xfrm>
          <a:prstGeom prst="rect">
            <a:avLst/>
          </a:prstGeom>
        </p:spPr>
      </p:pic>
      <p:pic>
        <p:nvPicPr>
          <p:cNvPr id="7" name="Imagen 6"/>
          <p:cNvPicPr>
            <a:picLocks noChangeAspect="1"/>
          </p:cNvPicPr>
          <p:nvPr/>
        </p:nvPicPr>
        <p:blipFill>
          <a:blip r:embed="rId4"/>
          <a:stretch>
            <a:fillRect/>
          </a:stretch>
        </p:blipFill>
        <p:spPr>
          <a:xfrm>
            <a:off x="1" y="-346364"/>
            <a:ext cx="2420645" cy="2326435"/>
          </a:xfrm>
          <a:prstGeom prst="rect">
            <a:avLst/>
          </a:prstGeom>
        </p:spPr>
      </p:pic>
      <p:sp>
        <p:nvSpPr>
          <p:cNvPr id="2" name="Título 1">
            <a:extLst>
              <a:ext uri="{FF2B5EF4-FFF2-40B4-BE49-F238E27FC236}">
                <a16:creationId xmlns:a16="http://schemas.microsoft.com/office/drawing/2014/main" id="{758056C6-8578-44EA-822D-E4BF62F45458}"/>
              </a:ext>
            </a:extLst>
          </p:cNvPr>
          <p:cNvSpPr>
            <a:spLocks noGrp="1"/>
          </p:cNvSpPr>
          <p:nvPr>
            <p:ph type="ctrTitle"/>
          </p:nvPr>
        </p:nvSpPr>
        <p:spPr>
          <a:xfrm>
            <a:off x="1524000" y="346364"/>
            <a:ext cx="9144000" cy="3876003"/>
          </a:xfrm>
        </p:spPr>
        <p:txBody>
          <a:bodyPr>
            <a:normAutofit fontScale="90000"/>
          </a:bodyPr>
          <a:lstStyle/>
          <a:p>
            <a:pPr algn="ctr">
              <a:lnSpc>
                <a:spcPct val="100000"/>
              </a:lnSpc>
            </a:pPr>
            <a:br>
              <a:rPr lang="es-CR" sz="4400" dirty="0"/>
            </a:br>
            <a:br>
              <a:rPr lang="es-CR" sz="4000" b="1" dirty="0">
                <a:effectLst>
                  <a:outerShdw blurRad="38100" dist="38100" dir="2700000" algn="tl">
                    <a:srgbClr val="000000">
                      <a:alpha val="43137"/>
                    </a:srgbClr>
                  </a:outerShdw>
                </a:effectLst>
              </a:rPr>
            </a:br>
            <a:br>
              <a:rPr lang="es-CR" sz="4900" b="1" dirty="0">
                <a:effectLst>
                  <a:outerShdw blurRad="38100" dist="38100" dir="2700000" algn="tl">
                    <a:srgbClr val="000000">
                      <a:alpha val="43137"/>
                    </a:srgbClr>
                  </a:outerShdw>
                </a:effectLst>
              </a:rPr>
            </a:br>
            <a:br>
              <a:rPr lang="es-CR" b="1" dirty="0">
                <a:effectLst>
                  <a:outerShdw blurRad="38100" dist="38100" dir="2700000" algn="tl">
                    <a:srgbClr val="000000">
                      <a:alpha val="43137"/>
                    </a:srgbClr>
                  </a:outerShdw>
                </a:effectLst>
              </a:rPr>
            </a:br>
            <a:endParaRPr lang="es-CR" b="1" dirty="0">
              <a:effectLst>
                <a:outerShdw blurRad="38100" dist="38100" dir="2700000" algn="tl">
                  <a:srgbClr val="000000">
                    <a:alpha val="43137"/>
                  </a:srgbClr>
                </a:outerShdw>
              </a:effectLst>
            </a:endParaRPr>
          </a:p>
        </p:txBody>
      </p:sp>
      <p:sp>
        <p:nvSpPr>
          <p:cNvPr id="4" name="TextBox 3">
            <a:extLst>
              <a:ext uri="{FF2B5EF4-FFF2-40B4-BE49-F238E27FC236}">
                <a16:creationId xmlns:a16="http://schemas.microsoft.com/office/drawing/2014/main" id="{0ADA129A-42C5-844B-9C4E-DC2E09BEB9DB}"/>
              </a:ext>
            </a:extLst>
          </p:cNvPr>
          <p:cNvSpPr txBox="1"/>
          <p:nvPr/>
        </p:nvSpPr>
        <p:spPr>
          <a:xfrm>
            <a:off x="2188029" y="5873219"/>
            <a:ext cx="6357257" cy="523220"/>
          </a:xfrm>
          <a:prstGeom prst="rect">
            <a:avLst/>
          </a:prstGeom>
          <a:noFill/>
        </p:spPr>
        <p:txBody>
          <a:bodyPr wrap="square" rtlCol="0">
            <a:spAutoFit/>
          </a:bodyPr>
          <a:lstStyle/>
          <a:p>
            <a:r>
              <a:rPr lang="en-US" sz="2800" dirty="0" err="1"/>
              <a:t>Muchas</a:t>
            </a:r>
            <a:r>
              <a:rPr lang="en-US" sz="2800" dirty="0"/>
              <a:t> gracias /Thank you/</a:t>
            </a:r>
            <a:r>
              <a:rPr lang="en-US" sz="2800" dirty="0" err="1"/>
              <a:t>Obrigada</a:t>
            </a:r>
            <a:endParaRPr lang="en-US" sz="2800" dirty="0"/>
          </a:p>
        </p:txBody>
      </p:sp>
    </p:spTree>
    <p:extLst>
      <p:ext uri="{BB962C8B-B14F-4D97-AF65-F5344CB8AC3E}">
        <p14:creationId xmlns:p14="http://schemas.microsoft.com/office/powerpoint/2010/main" val="61974411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ntilla" id="{BCB5D2ED-A91D-48EE-B38B-7D5FDEF5902F}" vid="{236C7BEA-22FA-4F09-B47F-86EB2858DA3B}"/>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734</TotalTime>
  <Words>399</Words>
  <Application>Microsoft Macintosh PowerPoint</Application>
  <PresentationFormat>Widescreen</PresentationFormat>
  <Paragraphs>27</Paragraphs>
  <Slides>7</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Calibri Light</vt:lpstr>
      <vt:lpstr>Tema de Office</vt:lpstr>
      <vt:lpstr>1_Tema de Office</vt:lpstr>
      <vt:lpstr>  Foro Farmacéutico de las Américas Asamblea General Ordinaria  Informe de Vice-Presidencia Período 2019-2020 Agosto de 2019 a noviembre de 2020 </vt:lpstr>
      <vt:lpstr>PowerPoint Presentation</vt:lpstr>
      <vt:lpstr>   Participación en las actividades del Foro   </vt:lpstr>
      <vt:lpstr>   Participación en las actividades del Foro   </vt:lpstr>
      <vt:lpstr>   Proyecto en eSalud   </vt:lpstr>
      <vt:lpstr>    Colaboración con la Asociación de Farmacéuticos de los Estados Unidos -APhA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Foro Farmacéutico de las Américas Asamblea General Ordinaria  Informe de labores Dirección de Práctica Farmacéutica Periodo 2019-2020 30 de agosto de 2019 a 6 de noviembre de 2020</dc:title>
  <dc:creator>Nuria Montero</dc:creator>
  <cp:lastModifiedBy>Rodriguez de Bittner, Magaly</cp:lastModifiedBy>
  <cp:revision>36</cp:revision>
  <dcterms:created xsi:type="dcterms:W3CDTF">2020-10-21T00:39:49Z</dcterms:created>
  <dcterms:modified xsi:type="dcterms:W3CDTF">2020-10-26T20:53:03Z</dcterms:modified>
</cp:coreProperties>
</file>